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1" r:id="rId1"/>
    <p:sldMasterId id="2147483755" r:id="rId2"/>
  </p:sldMasterIdLst>
  <p:notesMasterIdLst>
    <p:notesMasterId r:id="rId27"/>
  </p:notesMasterIdLst>
  <p:sldIdLst>
    <p:sldId id="301" r:id="rId3"/>
    <p:sldId id="385" r:id="rId4"/>
    <p:sldId id="373" r:id="rId5"/>
    <p:sldId id="304" r:id="rId6"/>
    <p:sldId id="342" r:id="rId7"/>
    <p:sldId id="375" r:id="rId8"/>
    <p:sldId id="302" r:id="rId9"/>
    <p:sldId id="306" r:id="rId10"/>
    <p:sldId id="377" r:id="rId11"/>
    <p:sldId id="346" r:id="rId12"/>
    <p:sldId id="348" r:id="rId13"/>
    <p:sldId id="347" r:id="rId14"/>
    <p:sldId id="349" r:id="rId15"/>
    <p:sldId id="351" r:id="rId16"/>
    <p:sldId id="848" r:id="rId17"/>
    <p:sldId id="353" r:id="rId18"/>
    <p:sldId id="352" r:id="rId19"/>
    <p:sldId id="356" r:id="rId20"/>
    <p:sldId id="365" r:id="rId21"/>
    <p:sldId id="366" r:id="rId22"/>
    <p:sldId id="357" r:id="rId23"/>
    <p:sldId id="384" r:id="rId24"/>
    <p:sldId id="362" r:id="rId25"/>
    <p:sldId id="378" r:id="rId26"/>
  </p:sldIdLst>
  <p:sldSz cx="9144000" cy="6858000" type="screen4x3"/>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1pPr>
    <a:lvl2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2pPr>
    <a:lvl3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3pPr>
    <a:lvl4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4pPr>
    <a:lvl5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5pPr>
    <a:lvl6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6pPr>
    <a:lvl7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7pPr>
    <a:lvl8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8pPr>
    <a:lvl9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hiddenSlides="1"/>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C332E"/>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D7E7"/>
          </a:solidFill>
        </a:fill>
      </a:tcStyle>
    </a:wholeTbl>
    <a:band2H>
      <a:tcTxStyle/>
      <a:tcStyle>
        <a:tcBdr/>
        <a:fill>
          <a:solidFill>
            <a:srgbClr val="E8ECF4"/>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EE7D0"/>
          </a:solidFill>
        </a:fill>
      </a:tcStyle>
    </a:wholeTbl>
    <a:band2H>
      <a:tcTxStyle/>
      <a:tcStyle>
        <a:tcBdr/>
        <a:fill>
          <a:solidFill>
            <a:srgbClr val="EFF3E9"/>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CDCCE"/>
          </a:solidFill>
        </a:fill>
      </a:tcStyle>
    </a:wholeTbl>
    <a:band2H>
      <a:tcTxStyle/>
      <a:tcStyle>
        <a:tcBdr/>
        <a:fill>
          <a:solidFill>
            <a:srgbClr val="FDEEE8"/>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6857" autoAdjust="0"/>
    <p:restoredTop sz="88468" autoAdjust="0"/>
  </p:normalViewPr>
  <p:slideViewPr>
    <p:cSldViewPr snapToGrid="0" snapToObjects="1">
      <p:cViewPr varScale="1">
        <p:scale>
          <a:sx n="83" d="100"/>
          <a:sy n="83" d="100"/>
        </p:scale>
        <p:origin x="2200" y="192"/>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12" name="Shape 612"/>
          <p:cNvSpPr>
            <a:spLocks noGrp="1" noRot="1" noChangeAspect="1"/>
          </p:cNvSpPr>
          <p:nvPr>
            <p:ph type="sldImg"/>
          </p:nvPr>
        </p:nvSpPr>
        <p:spPr>
          <a:xfrm>
            <a:off x="1143000" y="685800"/>
            <a:ext cx="4572000" cy="3429000"/>
          </a:xfrm>
          <a:prstGeom prst="rect">
            <a:avLst/>
          </a:prstGeom>
        </p:spPr>
        <p:txBody>
          <a:bodyPr/>
          <a:lstStyle/>
          <a:p>
            <a:endParaRPr/>
          </a:p>
        </p:txBody>
      </p:sp>
      <p:sp>
        <p:nvSpPr>
          <p:cNvPr id="613" name="Shape 613"/>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2288254701"/>
      </p:ext>
    </p:extLst>
  </p:cSld>
  <p:clrMap bg1="lt1" tx1="dk1" bg2="lt2" tx2="dk2" accent1="accent1" accent2="accent2" accent3="accent3" accent4="accent4" accent5="accent5" accent6="accent6" hlink="hlink" folHlink="folHlink"/>
  <p:notesStyle>
    <a:lvl1pPr latinLnBrk="0">
      <a:defRPr sz="1200">
        <a:latin typeface="+mn-lt"/>
        <a:ea typeface="+mn-ea"/>
        <a:cs typeface="+mn-cs"/>
        <a:sym typeface="Calibri"/>
      </a:defRPr>
    </a:lvl1pPr>
    <a:lvl2pPr indent="228600" latinLnBrk="0">
      <a:defRPr sz="1200">
        <a:latin typeface="+mn-lt"/>
        <a:ea typeface="+mn-ea"/>
        <a:cs typeface="+mn-cs"/>
        <a:sym typeface="Calibri"/>
      </a:defRPr>
    </a:lvl2pPr>
    <a:lvl3pPr indent="457200" latinLnBrk="0">
      <a:defRPr sz="1200">
        <a:latin typeface="+mn-lt"/>
        <a:ea typeface="+mn-ea"/>
        <a:cs typeface="+mn-cs"/>
        <a:sym typeface="Calibri"/>
      </a:defRPr>
    </a:lvl3pPr>
    <a:lvl4pPr indent="685800" latinLnBrk="0">
      <a:defRPr sz="1200">
        <a:latin typeface="+mn-lt"/>
        <a:ea typeface="+mn-ea"/>
        <a:cs typeface="+mn-cs"/>
        <a:sym typeface="Calibri"/>
      </a:defRPr>
    </a:lvl4pPr>
    <a:lvl5pPr indent="914400" latinLnBrk="0">
      <a:defRPr sz="1200">
        <a:latin typeface="+mn-lt"/>
        <a:ea typeface="+mn-ea"/>
        <a:cs typeface="+mn-cs"/>
        <a:sym typeface="Calibri"/>
      </a:defRPr>
    </a:lvl5pPr>
    <a:lvl6pPr indent="1143000" latinLnBrk="0">
      <a:defRPr sz="1200">
        <a:latin typeface="+mn-lt"/>
        <a:ea typeface="+mn-ea"/>
        <a:cs typeface="+mn-cs"/>
        <a:sym typeface="Calibri"/>
      </a:defRPr>
    </a:lvl6pPr>
    <a:lvl7pPr indent="1371600" latinLnBrk="0">
      <a:defRPr sz="1200">
        <a:latin typeface="+mn-lt"/>
        <a:ea typeface="+mn-ea"/>
        <a:cs typeface="+mn-cs"/>
        <a:sym typeface="Calibri"/>
      </a:defRPr>
    </a:lvl7pPr>
    <a:lvl8pPr indent="1600200" latinLnBrk="0">
      <a:defRPr sz="1200">
        <a:latin typeface="+mn-lt"/>
        <a:ea typeface="+mn-ea"/>
        <a:cs typeface="+mn-cs"/>
        <a:sym typeface="Calibri"/>
      </a:defRPr>
    </a:lvl8pPr>
    <a:lvl9pPr indent="1828800" latinLnBrk="0">
      <a:defRPr sz="1200">
        <a:latin typeface="+mn-lt"/>
        <a:ea typeface="+mn-ea"/>
        <a:cs typeface="+mn-cs"/>
        <a:sym typeface="Calibri"/>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www.pidconsortium.eu/"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340425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Still data often resides on external </a:t>
            </a:r>
            <a:r>
              <a:rPr lang="en-US" dirty="0" err="1"/>
              <a:t>harddrives</a:t>
            </a:r>
            <a:r>
              <a:rPr lang="en-US" dirty="0"/>
              <a:t>, which</a:t>
            </a:r>
            <a:r>
              <a:rPr lang="en-US" baseline="0" dirty="0"/>
              <a:t> is not the best practice.</a:t>
            </a:r>
          </a:p>
          <a:p>
            <a:r>
              <a:rPr lang="en-US" baseline="0" dirty="0"/>
              <a:t>However, sometimes there is no other way, e.g. when there is no or only a slow internet connection to send data over to a storage facility.</a:t>
            </a:r>
          </a:p>
          <a:p>
            <a:endParaRPr lang="en-US" baseline="0" dirty="0"/>
          </a:p>
          <a:p>
            <a:r>
              <a:rPr lang="en-US" baseline="0" dirty="0"/>
              <a:t>Somehow researchers need to transport such data to a repository or other data service. </a:t>
            </a:r>
            <a:r>
              <a:rPr lang="en-US" baseline="0" dirty="0" err="1"/>
              <a:t>SURFsara’s</a:t>
            </a:r>
            <a:r>
              <a:rPr lang="en-US" baseline="0" dirty="0"/>
              <a:t> data ingest service offers to ingest data from disk into it’s network.</a:t>
            </a:r>
            <a:endParaRPr lang="en-US" dirty="0"/>
          </a:p>
        </p:txBody>
      </p:sp>
    </p:spTree>
    <p:extLst>
      <p:ext uri="{BB962C8B-B14F-4D97-AF65-F5344CB8AC3E}">
        <p14:creationId xmlns:p14="http://schemas.microsoft.com/office/powerpoint/2010/main" val="35148694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latinLnBrk="0"/>
            <a:endParaRPr lang="en-US" dirty="0"/>
          </a:p>
        </p:txBody>
      </p:sp>
    </p:spTree>
    <p:extLst>
      <p:ext uri="{BB962C8B-B14F-4D97-AF65-F5344CB8AC3E}">
        <p14:creationId xmlns:p14="http://schemas.microsoft.com/office/powerpoint/2010/main" val="5816398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Services that help to manage data while</a:t>
            </a:r>
            <a:r>
              <a:rPr lang="en-US" baseline="0" dirty="0"/>
              <a:t> still working on data, services that help to work collaboratively on data.</a:t>
            </a:r>
            <a:endParaRPr lang="en-US" dirty="0"/>
          </a:p>
        </p:txBody>
      </p:sp>
    </p:spTree>
    <p:extLst>
      <p:ext uri="{BB962C8B-B14F-4D97-AF65-F5344CB8AC3E}">
        <p14:creationId xmlns:p14="http://schemas.microsoft.com/office/powerpoint/2010/main" val="26512885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828713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latinLnBrk="0"/>
            <a:r>
              <a:rPr lang="en-US" dirty="0"/>
              <a:t>Service for sharing high volume data such as image data</a:t>
            </a:r>
          </a:p>
        </p:txBody>
      </p:sp>
    </p:spTree>
    <p:extLst>
      <p:ext uri="{BB962C8B-B14F-4D97-AF65-F5344CB8AC3E}">
        <p14:creationId xmlns:p14="http://schemas.microsoft.com/office/powerpoint/2010/main" val="10442065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Services that help you to publish and archive your data for later re-use.</a:t>
            </a:r>
          </a:p>
        </p:txBody>
      </p:sp>
    </p:spTree>
    <p:extLst>
      <p:ext uri="{BB962C8B-B14F-4D97-AF65-F5344CB8AC3E}">
        <p14:creationId xmlns:p14="http://schemas.microsoft.com/office/powerpoint/2010/main" val="26512885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latinLnBrk="0"/>
            <a:r>
              <a:rPr lang="en-US" sz="1200" b="0" i="0" dirty="0">
                <a:effectLst/>
                <a:latin typeface="+mn-lt"/>
                <a:ea typeface="+mn-ea"/>
                <a:cs typeface="+mn-cs"/>
                <a:sym typeface="Calibri"/>
              </a:rPr>
              <a:t>SWIFT is an object storage system which means that it does not have a directory-type structure like a normal file system has but it </a:t>
            </a:r>
            <a:r>
              <a:rPr lang="en-US" sz="1200" b="0" i="0" dirty="0" err="1">
                <a:effectLst/>
                <a:latin typeface="+mn-lt"/>
                <a:ea typeface="+mn-ea"/>
                <a:cs typeface="+mn-cs"/>
                <a:sym typeface="Calibri"/>
              </a:rPr>
              <a:t>organises</a:t>
            </a:r>
            <a:r>
              <a:rPr lang="en-US" sz="1200" b="0" i="0" dirty="0">
                <a:effectLst/>
                <a:latin typeface="+mn-lt"/>
                <a:ea typeface="+mn-ea"/>
                <a:cs typeface="+mn-cs"/>
                <a:sym typeface="Calibri"/>
              </a:rPr>
              <a:t> its data in so-called containers that contain objects. There is no tree-like structure with files and directories. There are only containers with objects in them.</a:t>
            </a:r>
          </a:p>
          <a:p>
            <a:pPr algn="l" rtl="0" latinLnBrk="0"/>
            <a:endParaRPr lang="en-US" sz="1200" b="0" i="0" dirty="0">
              <a:effectLst/>
              <a:latin typeface="+mn-lt"/>
              <a:ea typeface="+mn-ea"/>
              <a:cs typeface="+mn-cs"/>
              <a:sym typeface="Calibri"/>
            </a:endParaRPr>
          </a:p>
          <a:p>
            <a:r>
              <a:rPr lang="en-US" dirty="0"/>
              <a:t>More suitable for large data</a:t>
            </a:r>
            <a:r>
              <a:rPr lang="en-US" baseline="0" dirty="0"/>
              <a:t> files, not data with metadata.</a:t>
            </a:r>
            <a:endParaRPr lang="en-US" dirty="0"/>
          </a:p>
          <a:p>
            <a:r>
              <a:rPr lang="en-US" dirty="0"/>
              <a:t>Hosting video data</a:t>
            </a:r>
          </a:p>
          <a:p>
            <a:r>
              <a:rPr lang="en-US" dirty="0"/>
              <a:t>MRI</a:t>
            </a:r>
            <a:r>
              <a:rPr lang="en-US" baseline="0" dirty="0"/>
              <a:t> scans</a:t>
            </a:r>
          </a:p>
          <a:p>
            <a:r>
              <a:rPr lang="en-US" baseline="0" dirty="0"/>
              <a:t>Amazon s3</a:t>
            </a:r>
            <a:endParaRPr lang="en-US" dirty="0"/>
          </a:p>
          <a:p>
            <a:pPr algn="l" rtl="0" latinLnBrk="0"/>
            <a:endParaRPr lang="en-US" dirty="0"/>
          </a:p>
        </p:txBody>
      </p:sp>
    </p:spTree>
    <p:extLst>
      <p:ext uri="{BB962C8B-B14F-4D97-AF65-F5344CB8AC3E}">
        <p14:creationId xmlns:p14="http://schemas.microsoft.com/office/powerpoint/2010/main" val="5179266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Workflow employing Archive from compute clusters at </a:t>
            </a:r>
            <a:r>
              <a:rPr lang="en-US" dirty="0" err="1"/>
              <a:t>SURFsara</a:t>
            </a:r>
            <a:r>
              <a:rPr lang="en-US" dirty="0"/>
              <a:t>:</a:t>
            </a:r>
          </a:p>
          <a:p>
            <a:pPr marL="171450" indent="-171450">
              <a:buFontTx/>
              <a:buChar char="-"/>
            </a:pPr>
            <a:r>
              <a:rPr lang="en-US" dirty="0"/>
              <a:t>User logs in</a:t>
            </a:r>
            <a:r>
              <a:rPr lang="en-US" baseline="0" dirty="0"/>
              <a:t> to Lisa/</a:t>
            </a:r>
            <a:r>
              <a:rPr lang="en-US" baseline="0" dirty="0" err="1"/>
              <a:t>Cartesius</a:t>
            </a:r>
            <a:endParaRPr lang="en-US" baseline="0" dirty="0"/>
          </a:p>
          <a:p>
            <a:pPr marL="171450" indent="-171450">
              <a:buFontTx/>
              <a:buChar char="-"/>
            </a:pPr>
            <a:r>
              <a:rPr lang="en-US" baseline="0" dirty="0"/>
              <a:t>Archive is mounted via NFS </a:t>
            </a:r>
            <a:r>
              <a:rPr lang="en-US" baseline="0" dirty="0">
                <a:sym typeface="Wingdings"/>
              </a:rPr>
              <a:t> User sees the archive as another folder</a:t>
            </a:r>
          </a:p>
          <a:p>
            <a:pPr marL="171450" indent="-171450">
              <a:buFontTx/>
              <a:buChar char="-"/>
            </a:pPr>
            <a:r>
              <a:rPr lang="en-US" dirty="0"/>
              <a:t>Copy data to HPC with the normal system</a:t>
            </a:r>
            <a:r>
              <a:rPr lang="en-US" baseline="0" dirty="0"/>
              <a:t> commands</a:t>
            </a:r>
          </a:p>
          <a:p>
            <a:pPr marL="0" indent="0">
              <a:buFontTx/>
              <a:buNone/>
            </a:pPr>
            <a:r>
              <a:rPr lang="en-US" baseline="0" dirty="0">
                <a:sym typeface="Wingdings"/>
              </a:rPr>
              <a:t>	data is still on tape, but commands on HPC have been adopted to that</a:t>
            </a:r>
          </a:p>
          <a:p>
            <a:pPr marL="171450" indent="-171450">
              <a:buFontTx/>
              <a:buChar char="-"/>
            </a:pPr>
            <a:r>
              <a:rPr lang="en-US" baseline="0" dirty="0">
                <a:sym typeface="Wingdings"/>
              </a:rPr>
              <a:t>Do your computations on the data</a:t>
            </a:r>
          </a:p>
          <a:p>
            <a:pPr marL="171450" indent="-171450">
              <a:buFontTx/>
              <a:buChar char="-"/>
            </a:pPr>
            <a:r>
              <a:rPr lang="en-US" baseline="0" dirty="0">
                <a:sym typeface="Wingdings"/>
              </a:rPr>
              <a:t>Copy data back to archive (tape) </a:t>
            </a:r>
            <a:endParaRPr lang="en-US" baseline="0" dirty="0"/>
          </a:p>
          <a:p>
            <a:pPr marL="171450" indent="-171450">
              <a:buFontTx/>
              <a:buChar char="-"/>
            </a:pPr>
            <a:endParaRPr lang="en-US" dirty="0"/>
          </a:p>
        </p:txBody>
      </p:sp>
    </p:spTree>
    <p:extLst>
      <p:ext uri="{BB962C8B-B14F-4D97-AF65-F5344CB8AC3E}">
        <p14:creationId xmlns:p14="http://schemas.microsoft.com/office/powerpoint/2010/main" val="14445290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Services that help directing researchers to the correct data.</a:t>
            </a:r>
          </a:p>
        </p:txBody>
      </p:sp>
    </p:spTree>
    <p:extLst>
      <p:ext uri="{BB962C8B-B14F-4D97-AF65-F5344CB8AC3E}">
        <p14:creationId xmlns:p14="http://schemas.microsoft.com/office/powerpoint/2010/main" val="26512885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dirty="0">
                <a:effectLst/>
                <a:latin typeface="+mn-lt"/>
                <a:ea typeface="+mn-ea"/>
                <a:cs typeface="+mn-cs"/>
                <a:sym typeface="Calibri"/>
              </a:rPr>
              <a:t>Persistent identifiers (PIDs) ensure the findability of your data, now and always. PIDs are comparable to the ISBN numbers assigned to books.</a:t>
            </a:r>
          </a:p>
          <a:p>
            <a:r>
              <a:rPr lang="en-US" sz="1200" b="0" i="0" dirty="0">
                <a:effectLst/>
                <a:latin typeface="+mn-lt"/>
                <a:ea typeface="+mn-ea"/>
                <a:cs typeface="+mn-cs"/>
                <a:sym typeface="Calibri"/>
              </a:rPr>
              <a:t>Even if the location or underlying infrastructure changes, the reference path remains intact. </a:t>
            </a:r>
            <a:endParaRPr lang="en-US" dirty="0"/>
          </a:p>
          <a:p>
            <a:endParaRPr lang="en-US" dirty="0"/>
          </a:p>
          <a:p>
            <a:r>
              <a:rPr lang="en-US" sz="1200" b="0" i="0" dirty="0">
                <a:effectLst/>
                <a:latin typeface="+mn-lt"/>
                <a:ea typeface="+mn-ea"/>
                <a:cs typeface="+mn-cs"/>
                <a:sym typeface="Calibri"/>
              </a:rPr>
              <a:t>A persistent identifier (PID) consists of a prefix and a postfix separated by a forward slash </a:t>
            </a:r>
            <a:r>
              <a:rPr lang="en-US" dirty="0"/>
              <a:t>/</a:t>
            </a:r>
            <a:r>
              <a:rPr lang="en-US" sz="1200" b="0" i="0" dirty="0">
                <a:effectLst/>
                <a:latin typeface="+mn-lt"/>
                <a:ea typeface="+mn-ea"/>
                <a:cs typeface="+mn-cs"/>
                <a:sym typeface="Calibri"/>
              </a:rPr>
              <a:t>. The prefix is a single number and groups one or more postfixes maintained by an institution or individual. The postfix is a unique alphanumeric string of characters. The combination of the pre- and postfix uniquely identifies a specific piece of data on a specific location by URL.</a:t>
            </a:r>
            <a:endParaRPr lang="en-US" dirty="0"/>
          </a:p>
          <a:p>
            <a:endParaRPr lang="en-US" dirty="0"/>
          </a:p>
          <a:p>
            <a:endParaRPr lang="en-US" dirty="0"/>
          </a:p>
          <a:p>
            <a:r>
              <a:rPr lang="en-US" sz="1200" b="0" i="0" dirty="0" err="1">
                <a:effectLst/>
                <a:latin typeface="+mn-lt"/>
                <a:ea typeface="+mn-ea"/>
                <a:cs typeface="+mn-cs"/>
                <a:sym typeface="Calibri"/>
              </a:rPr>
              <a:t>SURFsara</a:t>
            </a:r>
            <a:r>
              <a:rPr lang="en-US" sz="1200" b="0" i="0" dirty="0">
                <a:effectLst/>
                <a:latin typeface="+mn-lt"/>
                <a:ea typeface="+mn-ea"/>
                <a:cs typeface="+mn-cs"/>
                <a:sym typeface="Calibri"/>
              </a:rPr>
              <a:t> offers a PID provisioning service in cooperation with the </a:t>
            </a:r>
            <a:r>
              <a:rPr lang="en-US" sz="1200" b="0" i="0" u="none" strike="noStrike" dirty="0">
                <a:effectLst/>
                <a:latin typeface="+mn-lt"/>
                <a:ea typeface="+mn-ea"/>
                <a:cs typeface="+mn-cs"/>
                <a:sym typeface="Calibri"/>
                <a:hlinkClick r:id="rId3"/>
              </a:rPr>
              <a:t>Persistent Identifiers for eResearch </a:t>
            </a:r>
            <a:r>
              <a:rPr lang="en-US" sz="1200" b="0" i="0" dirty="0">
                <a:effectLst/>
                <a:latin typeface="+mn-lt"/>
                <a:ea typeface="+mn-ea"/>
                <a:cs typeface="+mn-cs"/>
                <a:sym typeface="Calibri"/>
              </a:rPr>
              <a:t>(</a:t>
            </a:r>
            <a:r>
              <a:rPr lang="en-US" sz="1200" b="0" i="0" dirty="0" err="1">
                <a:effectLst/>
                <a:latin typeface="+mn-lt"/>
                <a:ea typeface="+mn-ea"/>
                <a:cs typeface="+mn-cs"/>
                <a:sym typeface="Calibri"/>
              </a:rPr>
              <a:t>ePIC</a:t>
            </a:r>
            <a:r>
              <a:rPr lang="en-US" sz="1200" b="0" i="0" dirty="0">
                <a:effectLst/>
                <a:latin typeface="+mn-lt"/>
                <a:ea typeface="+mn-ea"/>
                <a:cs typeface="+mn-cs"/>
                <a:sym typeface="Calibri"/>
              </a:rPr>
              <a:t>) formerly known as </a:t>
            </a:r>
            <a:r>
              <a:rPr lang="en-US" sz="1200" b="0" i="0" u="none" strike="noStrike" dirty="0">
                <a:effectLst/>
                <a:latin typeface="+mn-lt"/>
                <a:ea typeface="+mn-ea"/>
                <a:cs typeface="+mn-cs"/>
                <a:sym typeface="Calibri"/>
                <a:hlinkClick r:id="rId3"/>
              </a:rPr>
              <a:t>European Persistent Identifier Consortium</a:t>
            </a:r>
            <a:r>
              <a:rPr lang="en-US" sz="1200" b="0" i="0" dirty="0">
                <a:effectLst/>
                <a:latin typeface="+mn-lt"/>
                <a:ea typeface="+mn-ea"/>
                <a:cs typeface="+mn-cs"/>
                <a:sym typeface="Calibri"/>
              </a:rPr>
              <a:t> (EPIC), called the </a:t>
            </a:r>
            <a:r>
              <a:rPr lang="en-US" sz="1200" b="1" i="0" dirty="0">
                <a:effectLst/>
                <a:latin typeface="+mn-lt"/>
                <a:ea typeface="+mn-ea"/>
                <a:cs typeface="+mn-cs"/>
                <a:sym typeface="Calibri"/>
              </a:rPr>
              <a:t>EPIC PID service</a:t>
            </a:r>
            <a:r>
              <a:rPr lang="en-US" sz="1200" b="0" i="0" dirty="0">
                <a:effectLst/>
                <a:latin typeface="+mn-lt"/>
                <a:ea typeface="+mn-ea"/>
                <a:cs typeface="+mn-cs"/>
                <a:sym typeface="Calibri"/>
              </a:rPr>
              <a:t>.</a:t>
            </a:r>
            <a:endParaRPr lang="en-US" dirty="0"/>
          </a:p>
          <a:p>
            <a:r>
              <a:rPr lang="en-US" dirty="0"/>
              <a:t>Usually the research process starts with gathering data. </a:t>
            </a:r>
          </a:p>
          <a:p>
            <a:r>
              <a:rPr lang="en-US" dirty="0"/>
              <a:t>When reusing data of fellow</a:t>
            </a:r>
            <a:r>
              <a:rPr lang="en-US" baseline="0" dirty="0"/>
              <a:t> researchers you usually get an identifier that 1) identifies the data you want use unambiguously and 2) allows you to cite and thus give credit.</a:t>
            </a:r>
          </a:p>
          <a:p>
            <a:r>
              <a:rPr lang="en-US" baseline="0" dirty="0"/>
              <a:t>Persistent identifiers help here.</a:t>
            </a:r>
          </a:p>
          <a:p>
            <a:r>
              <a:rPr lang="en-US" baseline="0" dirty="0"/>
              <a:t>After you published or finished a study you can also employ PIDs to give access and get credit for your work.</a:t>
            </a:r>
            <a:endParaRPr lang="en-US" dirty="0"/>
          </a:p>
        </p:txBody>
      </p:sp>
    </p:spTree>
    <p:extLst>
      <p:ext uri="{BB962C8B-B14F-4D97-AF65-F5344CB8AC3E}">
        <p14:creationId xmlns:p14="http://schemas.microsoft.com/office/powerpoint/2010/main" val="34696030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show you some tools that can help you with</a:t>
            </a:r>
            <a:r>
              <a:rPr lang="en-US" baseline="0" dirty="0"/>
              <a:t> these points.</a:t>
            </a:r>
          </a:p>
          <a:p>
            <a:r>
              <a:rPr lang="en-US" baseline="0" dirty="0"/>
              <a:t>Store data during research and share certain data with colleagues.</a:t>
            </a:r>
          </a:p>
          <a:p>
            <a:r>
              <a:rPr lang="en-US" baseline="0" dirty="0"/>
              <a:t>Valuable data needs to be archived.</a:t>
            </a:r>
          </a:p>
          <a:p>
            <a:r>
              <a:rPr lang="en-US" baseline="0" dirty="0"/>
              <a:t>It is nice to </a:t>
            </a:r>
            <a:r>
              <a:rPr lang="en-US" baseline="0" dirty="0" err="1"/>
              <a:t>synchronise</a:t>
            </a:r>
            <a:r>
              <a:rPr lang="en-US" baseline="0" dirty="0"/>
              <a:t> data between compute resources and you personal computer(s)</a:t>
            </a:r>
          </a:p>
          <a:p>
            <a:endParaRPr lang="en-US" baseline="0" dirty="0"/>
          </a:p>
          <a:p>
            <a:r>
              <a:rPr lang="en-US" baseline="0" dirty="0"/>
              <a:t>Once a part of your research is finished you want to publish a paper and you want or are required to link the publication to your data.</a:t>
            </a:r>
          </a:p>
          <a:p>
            <a:r>
              <a:rPr lang="en-US" baseline="0" dirty="0"/>
              <a:t>You might also want to publish data, so that you can get credit for it.</a:t>
            </a:r>
          </a:p>
          <a:p>
            <a:r>
              <a:rPr lang="en-US" baseline="0" dirty="0"/>
              <a:t>This involves describing the data appropriately so that others can find it and include it into their studies. You also need portals to conveniently search for data. These two points go hand in hand.</a:t>
            </a:r>
          </a:p>
          <a:p>
            <a:endParaRPr lang="en-US" baseline="0" dirty="0"/>
          </a:p>
          <a:p>
            <a:r>
              <a:rPr lang="en-US" baseline="0" dirty="0"/>
              <a:t>Throughout research on data you always need to transfer data between services and resources.</a:t>
            </a:r>
          </a:p>
          <a:p>
            <a:r>
              <a:rPr lang="en-US" baseline="0" dirty="0"/>
              <a:t>And you might want to have a tool that keeps track of what happened to the data. Unfortunately, there is no service that gathers provenance data between services </a:t>
            </a:r>
            <a:r>
              <a:rPr lang="is-IS" baseline="0" dirty="0"/>
              <a:t>…</a:t>
            </a:r>
            <a:endParaRPr lang="en-US" baseline="0" dirty="0"/>
          </a:p>
          <a:p>
            <a:endParaRPr lang="en-US" baseline="0" dirty="0"/>
          </a:p>
        </p:txBody>
      </p:sp>
    </p:spTree>
    <p:extLst>
      <p:ext uri="{BB962C8B-B14F-4D97-AF65-F5344CB8AC3E}">
        <p14:creationId xmlns:p14="http://schemas.microsoft.com/office/powerpoint/2010/main" val="12781610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Services that enable you to FIND</a:t>
            </a:r>
            <a:r>
              <a:rPr lang="en-US" baseline="0" dirty="0"/>
              <a:t> the data you are interested. By this </a:t>
            </a:r>
            <a:r>
              <a:rPr lang="en-US" dirty="0"/>
              <a:t>allowing you to effectively reuse</a:t>
            </a:r>
            <a:r>
              <a:rPr lang="en-US" baseline="0" dirty="0"/>
              <a:t> existing data sets and create new combinations of datasets.</a:t>
            </a:r>
          </a:p>
          <a:p>
            <a:r>
              <a:rPr lang="en-US" baseline="0" dirty="0">
                <a:sym typeface="Wingdings"/>
              </a:rPr>
              <a:t> Data discovery services.</a:t>
            </a:r>
            <a:endParaRPr lang="en-US" dirty="0"/>
          </a:p>
        </p:txBody>
      </p:sp>
    </p:spTree>
    <p:extLst>
      <p:ext uri="{BB962C8B-B14F-4D97-AF65-F5344CB8AC3E}">
        <p14:creationId xmlns:p14="http://schemas.microsoft.com/office/powerpoint/2010/main" val="26512885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Still data often resides on external </a:t>
            </a:r>
            <a:r>
              <a:rPr lang="en-US" dirty="0" err="1"/>
              <a:t>harddrives</a:t>
            </a:r>
            <a:r>
              <a:rPr lang="en-US" dirty="0"/>
              <a:t>, which</a:t>
            </a:r>
            <a:r>
              <a:rPr lang="en-US" baseline="0" dirty="0"/>
              <a:t> is not the best practice.</a:t>
            </a:r>
          </a:p>
          <a:p>
            <a:r>
              <a:rPr lang="en-US" baseline="0" dirty="0"/>
              <a:t>However, sometimes there is no other way, e.g. when there is no or only a slow internet connection to send data over to a storage facility.</a:t>
            </a:r>
          </a:p>
          <a:p>
            <a:endParaRPr lang="en-US" baseline="0" dirty="0"/>
          </a:p>
          <a:p>
            <a:r>
              <a:rPr lang="en-US" baseline="0" dirty="0"/>
              <a:t>Somehow researchers need to transport such data to a repository or other data service. </a:t>
            </a:r>
            <a:r>
              <a:rPr lang="en-US" baseline="0" dirty="0" err="1"/>
              <a:t>SURFsara’s</a:t>
            </a:r>
            <a:r>
              <a:rPr lang="en-US" baseline="0" dirty="0"/>
              <a:t> data ingest service offers to ingest data from disk into it’s network.</a:t>
            </a:r>
            <a:endParaRPr lang="en-US" dirty="0"/>
          </a:p>
        </p:txBody>
      </p:sp>
    </p:spTree>
    <p:extLst>
      <p:ext uri="{BB962C8B-B14F-4D97-AF65-F5344CB8AC3E}">
        <p14:creationId xmlns:p14="http://schemas.microsoft.com/office/powerpoint/2010/main" val="98603153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512885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intensive research is complicated,</a:t>
            </a:r>
            <a:r>
              <a:rPr lang="en-US" baseline="0" dirty="0"/>
              <a:t> not only a research challenge but also an administrative challenge.</a:t>
            </a:r>
            <a:endParaRPr lang="en-US" dirty="0"/>
          </a:p>
          <a:p>
            <a:endParaRPr lang="en-US" dirty="0"/>
          </a:p>
          <a:p>
            <a:pPr marL="228600" indent="-228600">
              <a:buAutoNum type="arabicPeriod"/>
            </a:pPr>
            <a:r>
              <a:rPr lang="en-US" baseline="0" dirty="0"/>
              <a:t>You start as a researcher with some data on your PC and run some analysis</a:t>
            </a:r>
          </a:p>
          <a:p>
            <a:pPr marL="228600" indent="-228600">
              <a:buAutoNum type="arabicPeriod"/>
            </a:pPr>
            <a:r>
              <a:rPr lang="en-US" baseline="0" dirty="0"/>
              <a:t>Once the analysis becomes too complicated you have to move to a compute service with e.g. more memory, more </a:t>
            </a:r>
            <a:r>
              <a:rPr lang="en-US" baseline="0" dirty="0" err="1"/>
              <a:t>cpus</a:t>
            </a:r>
            <a:endParaRPr lang="en-US" baseline="0" dirty="0"/>
          </a:p>
          <a:p>
            <a:pPr marL="228600" indent="-228600">
              <a:buAutoNum type="arabicPeriod"/>
            </a:pPr>
            <a:r>
              <a:rPr lang="en-US" baseline="0" dirty="0"/>
              <a:t>So you copy your data over</a:t>
            </a:r>
          </a:p>
          <a:p>
            <a:pPr marL="228600" indent="-228600">
              <a:buAutoNum type="arabicPeriod"/>
            </a:pPr>
            <a:r>
              <a:rPr lang="en-US" baseline="0" dirty="0"/>
              <a:t>Results will be transferred back. If you continue working on your data and start the computation later again you need to know whether the data on the compute server is still up to date. That is still feasible.</a:t>
            </a:r>
          </a:p>
          <a:p>
            <a:pPr marL="228600" indent="-228600">
              <a:buAutoNum type="arabicPeriod"/>
            </a:pPr>
            <a:r>
              <a:rPr lang="en-US" baseline="0" dirty="0"/>
              <a:t>If computations take a very long time, the resulting data is very valuable and you want to make sure that you do not accidentally overwrite it and you would like to keep it safe for later</a:t>
            </a:r>
          </a:p>
          <a:p>
            <a:pPr marL="228600" indent="-228600">
              <a:buAutoNum type="arabicPeriod"/>
            </a:pPr>
            <a:r>
              <a:rPr lang="en-US" baseline="0" dirty="0"/>
              <a:t>Actually the same is true if you receive data from a device like a genome sequencer or a telescope which you cannot reproduce (easily)</a:t>
            </a:r>
          </a:p>
          <a:p>
            <a:pPr marL="228600" indent="-228600">
              <a:buAutoNum type="arabicPeriod"/>
            </a:pPr>
            <a:r>
              <a:rPr lang="en-US" baseline="0" dirty="0"/>
              <a:t>This data you also want to </a:t>
            </a:r>
            <a:r>
              <a:rPr lang="en-US" baseline="0" dirty="0" err="1"/>
              <a:t>analyse</a:t>
            </a:r>
            <a:r>
              <a:rPr lang="en-US" baseline="0" dirty="0"/>
              <a:t> </a:t>
            </a:r>
          </a:p>
          <a:p>
            <a:pPr marL="228600" indent="-228600">
              <a:buAutoNum type="arabicPeriod"/>
            </a:pPr>
            <a:r>
              <a:rPr lang="en-US" baseline="0" dirty="0"/>
              <a:t>Some colleague likes to work and collaborate with you on your data</a:t>
            </a:r>
          </a:p>
          <a:p>
            <a:pPr marL="228600" indent="-228600">
              <a:buAutoNum type="arabicPeriod"/>
            </a:pPr>
            <a:r>
              <a:rPr lang="en-US" baseline="0" dirty="0"/>
              <a:t>Share data</a:t>
            </a:r>
          </a:p>
          <a:p>
            <a:pPr marL="228600" indent="-228600">
              <a:buAutoNum type="arabicPeriod"/>
            </a:pPr>
            <a:r>
              <a:rPr lang="en-US" baseline="0" dirty="0"/>
              <a:t>The colleague starts his own computations and enriches the data with other data, in any case he changes the data and wants to share the data again with you</a:t>
            </a:r>
          </a:p>
          <a:p>
            <a:pPr marL="228600" indent="-228600">
              <a:buAutoNum type="arabicPeriod"/>
            </a:pPr>
            <a:r>
              <a:rPr lang="en-US" baseline="0" dirty="0"/>
              <a:t>Finally, after some time and iterations of processing of data you arrive at a publication *Yay*</a:t>
            </a:r>
          </a:p>
          <a:p>
            <a:pPr marL="228600" indent="-228600">
              <a:buAutoNum type="arabicPeriod"/>
            </a:pPr>
            <a:r>
              <a:rPr lang="en-US" baseline="0" dirty="0"/>
              <a:t>Reproducible research: But which data to publish, how to link to the intermediate steps, </a:t>
            </a:r>
            <a:r>
              <a:rPr lang="is-IS" baseline="0" dirty="0"/>
              <a:t>…</a:t>
            </a:r>
            <a:endParaRPr lang="en-US" dirty="0"/>
          </a:p>
        </p:txBody>
      </p:sp>
    </p:spTree>
    <p:extLst>
      <p:ext uri="{BB962C8B-B14F-4D97-AF65-F5344CB8AC3E}">
        <p14:creationId xmlns:p14="http://schemas.microsoft.com/office/powerpoint/2010/main" val="32776035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show you some tools that can help you with</a:t>
            </a:r>
            <a:r>
              <a:rPr lang="en-US" baseline="0" dirty="0"/>
              <a:t> these points.</a:t>
            </a:r>
          </a:p>
          <a:p>
            <a:r>
              <a:rPr lang="en-US" baseline="0" dirty="0"/>
              <a:t>Store data during research and share certain data with colleagues.</a:t>
            </a:r>
          </a:p>
          <a:p>
            <a:r>
              <a:rPr lang="en-US" baseline="0" dirty="0"/>
              <a:t>Valuable data needs to be archived.</a:t>
            </a:r>
          </a:p>
          <a:p>
            <a:r>
              <a:rPr lang="en-US" baseline="0" dirty="0"/>
              <a:t>It is nice to </a:t>
            </a:r>
            <a:r>
              <a:rPr lang="en-US" baseline="0" dirty="0" err="1"/>
              <a:t>synchronise</a:t>
            </a:r>
            <a:r>
              <a:rPr lang="en-US" baseline="0" dirty="0"/>
              <a:t> data between compute resources and you personal computer(s)</a:t>
            </a:r>
          </a:p>
          <a:p>
            <a:endParaRPr lang="en-US" baseline="0" dirty="0"/>
          </a:p>
          <a:p>
            <a:r>
              <a:rPr lang="en-US" baseline="0" dirty="0"/>
              <a:t>Once a part of your research is finished you want to publish a paper and you want or are required to link the publication to your data.</a:t>
            </a:r>
          </a:p>
          <a:p>
            <a:r>
              <a:rPr lang="en-US" baseline="0" dirty="0"/>
              <a:t>You might also want to publish data, so that you can get credit for it.</a:t>
            </a:r>
          </a:p>
          <a:p>
            <a:r>
              <a:rPr lang="en-US" baseline="0" dirty="0"/>
              <a:t>This involves describing the data appropriately so that others can find it and include it into their studies. You also need portals to conveniently search for data. These two points go hand in hand.</a:t>
            </a:r>
          </a:p>
          <a:p>
            <a:endParaRPr lang="en-US" baseline="0" dirty="0"/>
          </a:p>
          <a:p>
            <a:r>
              <a:rPr lang="en-US" baseline="0" dirty="0"/>
              <a:t>Throughout research on data you always need to transfer data between services and resources.</a:t>
            </a:r>
          </a:p>
          <a:p>
            <a:r>
              <a:rPr lang="en-US" baseline="0" dirty="0"/>
              <a:t>And you might want to have a tool that keeps track of what happened to the data. Unfortunately, there is no service that gathers provenance data between services </a:t>
            </a:r>
            <a:r>
              <a:rPr lang="is-IS" baseline="0" dirty="0"/>
              <a:t>…</a:t>
            </a:r>
            <a:endParaRPr lang="en-US" baseline="0" dirty="0"/>
          </a:p>
          <a:p>
            <a:endParaRPr lang="en-US" baseline="0" dirty="0"/>
          </a:p>
        </p:txBody>
      </p:sp>
    </p:spTree>
    <p:extLst>
      <p:ext uri="{BB962C8B-B14F-4D97-AF65-F5344CB8AC3E}">
        <p14:creationId xmlns:p14="http://schemas.microsoft.com/office/powerpoint/2010/main" val="11828713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show you some tools that can help you with</a:t>
            </a:r>
            <a:r>
              <a:rPr lang="en-US" baseline="0" dirty="0"/>
              <a:t> these points.</a:t>
            </a:r>
          </a:p>
          <a:p>
            <a:r>
              <a:rPr lang="en-US" baseline="0" dirty="0"/>
              <a:t>Store data during research and share certain data with colleagues.</a:t>
            </a:r>
          </a:p>
          <a:p>
            <a:r>
              <a:rPr lang="en-US" baseline="0" dirty="0"/>
              <a:t>Valuable data needs to be archived.</a:t>
            </a:r>
          </a:p>
          <a:p>
            <a:r>
              <a:rPr lang="en-US" baseline="0" dirty="0"/>
              <a:t>It is nice to </a:t>
            </a:r>
            <a:r>
              <a:rPr lang="en-US" baseline="0" dirty="0" err="1"/>
              <a:t>synchronise</a:t>
            </a:r>
            <a:r>
              <a:rPr lang="en-US" baseline="0" dirty="0"/>
              <a:t> data between compute resources and you personal computer(s)</a:t>
            </a:r>
          </a:p>
          <a:p>
            <a:endParaRPr lang="en-US" baseline="0" dirty="0"/>
          </a:p>
          <a:p>
            <a:r>
              <a:rPr lang="en-US" baseline="0" dirty="0"/>
              <a:t>Once a part of your research is finished you want to publish a paper and you want or are required to link the publication to your data.</a:t>
            </a:r>
          </a:p>
          <a:p>
            <a:r>
              <a:rPr lang="en-US" baseline="0" dirty="0"/>
              <a:t>You might also want to publish data, so that you can get credit for it.</a:t>
            </a:r>
          </a:p>
          <a:p>
            <a:r>
              <a:rPr lang="en-US" baseline="0" dirty="0"/>
              <a:t>This involves describing the data appropriately so that others can find it and include it into their studies. You also need portals to conveniently search for data. These two points go hand in hand.</a:t>
            </a:r>
          </a:p>
          <a:p>
            <a:endParaRPr lang="en-US" baseline="0" dirty="0"/>
          </a:p>
          <a:p>
            <a:r>
              <a:rPr lang="en-US" baseline="0" dirty="0"/>
              <a:t>Throughout research on data you always need to transfer data between services and resources.</a:t>
            </a:r>
          </a:p>
          <a:p>
            <a:r>
              <a:rPr lang="en-US" baseline="0" dirty="0"/>
              <a:t>And you might want to have a tool that keeps track of what happened to the data. Unfortunately, there is no service that gathers provenance data between services </a:t>
            </a:r>
            <a:r>
              <a:rPr lang="is-IS" baseline="0" dirty="0"/>
              <a:t>…</a:t>
            </a:r>
            <a:endParaRPr lang="en-US" baseline="0" dirty="0"/>
          </a:p>
          <a:p>
            <a:endParaRPr lang="en-US" baseline="0" dirty="0"/>
          </a:p>
          <a:p>
            <a:r>
              <a:rPr lang="en-US" baseline="0" dirty="0"/>
              <a:t>There is no tool that satisfies all requirements </a:t>
            </a:r>
            <a:r>
              <a:rPr lang="en-US" baseline="0" dirty="0">
                <a:sym typeface="Wingdings"/>
              </a:rPr>
              <a:t> researchers need to combine services and think about their research workflows, i.e. when to use which service.</a:t>
            </a:r>
            <a:endParaRPr lang="en-US" dirty="0"/>
          </a:p>
        </p:txBody>
      </p:sp>
    </p:spTree>
    <p:extLst>
      <p:ext uri="{BB962C8B-B14F-4D97-AF65-F5344CB8AC3E}">
        <p14:creationId xmlns:p14="http://schemas.microsoft.com/office/powerpoint/2010/main" val="6172434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a:t>
            </a:r>
            <a:r>
              <a:rPr lang="en-US" baseline="0" dirty="0"/>
              <a:t> is a schematic devised by the UK  Data Archive to determine the different stages in which research makes use of data and needs support from infrastructures.</a:t>
            </a:r>
          </a:p>
          <a:p>
            <a:r>
              <a:rPr lang="en-US" baseline="0" dirty="0"/>
              <a:t>[shortly go through the stages]</a:t>
            </a:r>
          </a:p>
          <a:p>
            <a:r>
              <a:rPr lang="en-US" baseline="0" dirty="0"/>
              <a:t>It is pretty simplistic, but serves the purpose. </a:t>
            </a:r>
          </a:p>
          <a:p>
            <a:r>
              <a:rPr lang="en-US" dirty="0"/>
              <a:t>We account for that research is not a linear process and that data needs to be shared during the compute</a:t>
            </a:r>
            <a:r>
              <a:rPr lang="en-US" baseline="0" dirty="0"/>
              <a:t> intensive steps, you can also reuse other data to enhance the analysis of your own data, you can archive raw data and so forth.</a:t>
            </a:r>
            <a:endParaRPr lang="en-US" dirty="0"/>
          </a:p>
        </p:txBody>
      </p:sp>
    </p:spTree>
    <p:extLst>
      <p:ext uri="{BB962C8B-B14F-4D97-AF65-F5344CB8AC3E}">
        <p14:creationId xmlns:p14="http://schemas.microsoft.com/office/powerpoint/2010/main" val="26512885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Fighting chaos with chaos.</a:t>
            </a:r>
          </a:p>
          <a:p>
            <a:endParaRPr lang="en-US" dirty="0"/>
          </a:p>
          <a:p>
            <a:pPr marL="0" marR="0" indent="0" defTabSz="914400" eaLnBrk="1" fontAlgn="auto" latinLnBrk="0" hangingPunct="1">
              <a:lnSpc>
                <a:spcPct val="100000"/>
              </a:lnSpc>
              <a:spcBef>
                <a:spcPts val="0"/>
              </a:spcBef>
              <a:spcAft>
                <a:spcPts val="0"/>
              </a:spcAft>
              <a:buClrTx/>
              <a:buSzTx/>
              <a:buFontTx/>
              <a:buNone/>
              <a:tabLst/>
              <a:defRPr/>
            </a:pPr>
            <a:r>
              <a:rPr lang="en-US" baseline="0" dirty="0"/>
              <a:t>There is no tool that satisfies all requirements </a:t>
            </a:r>
            <a:r>
              <a:rPr lang="en-US" baseline="0" dirty="0">
                <a:sym typeface="Wingdings"/>
              </a:rPr>
              <a:t> researchers need to combine services and think about their research workflows, i.e. when to use which service.</a:t>
            </a:r>
            <a:endParaRPr lang="en-US" dirty="0"/>
          </a:p>
          <a:p>
            <a:endParaRPr lang="en-US" dirty="0"/>
          </a:p>
        </p:txBody>
      </p:sp>
    </p:spTree>
    <p:extLst>
      <p:ext uri="{BB962C8B-B14F-4D97-AF65-F5344CB8AC3E}">
        <p14:creationId xmlns:p14="http://schemas.microsoft.com/office/powerpoint/2010/main" val="32776035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Fighting chaos with chaos.</a:t>
            </a:r>
          </a:p>
          <a:p>
            <a:endParaRPr lang="en-US" dirty="0"/>
          </a:p>
          <a:p>
            <a:pPr marL="0" marR="0" indent="0" defTabSz="914400" eaLnBrk="1" fontAlgn="auto" latinLnBrk="0" hangingPunct="1">
              <a:lnSpc>
                <a:spcPct val="100000"/>
              </a:lnSpc>
              <a:spcBef>
                <a:spcPts val="0"/>
              </a:spcBef>
              <a:spcAft>
                <a:spcPts val="0"/>
              </a:spcAft>
              <a:buClrTx/>
              <a:buSzTx/>
              <a:buFontTx/>
              <a:buNone/>
              <a:tabLst/>
              <a:defRPr/>
            </a:pPr>
            <a:r>
              <a:rPr lang="en-US" baseline="0" dirty="0"/>
              <a:t>There is no tool that satisfies all requirements </a:t>
            </a:r>
            <a:r>
              <a:rPr lang="en-US" baseline="0" dirty="0">
                <a:sym typeface="Wingdings"/>
              </a:rPr>
              <a:t> researchers need to combine services and think about their research workflows, i.e. when to use which service.</a:t>
            </a:r>
            <a:endParaRPr lang="en-US" dirty="0"/>
          </a:p>
          <a:p>
            <a:endParaRPr lang="en-US" dirty="0"/>
          </a:p>
        </p:txBody>
      </p:sp>
    </p:spTree>
    <p:extLst>
      <p:ext uri="{BB962C8B-B14F-4D97-AF65-F5344CB8AC3E}">
        <p14:creationId xmlns:p14="http://schemas.microsoft.com/office/powerpoint/2010/main" val="10578840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Services</a:t>
            </a:r>
            <a:r>
              <a:rPr lang="en-US" baseline="0" dirty="0"/>
              <a:t> that help to ship data after creation to right resource.</a:t>
            </a:r>
            <a:endParaRPr lang="en-US" dirty="0"/>
          </a:p>
        </p:txBody>
      </p:sp>
    </p:spTree>
    <p:extLst>
      <p:ext uri="{BB962C8B-B14F-4D97-AF65-F5344CB8AC3E}">
        <p14:creationId xmlns:p14="http://schemas.microsoft.com/office/powerpoint/2010/main" val="265128858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1.png"/><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e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1.png"/><Relationship Id="rId4" Type="http://schemas.openxmlformats.org/officeDocument/2006/relationships/image" Target="../media/image4.pn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Master" Target="../slideMasters/slideMaster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e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1.png"/><Relationship Id="rId4" Type="http://schemas.openxmlformats.org/officeDocument/2006/relationships/image" Target="../media/image4.pn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2.xml"/><Relationship Id="rId6" Type="http://schemas.openxmlformats.org/officeDocument/2006/relationships/image" Target="../media/image5.png"/><Relationship Id="rId5" Type="http://schemas.openxmlformats.org/officeDocument/2006/relationships/image" Target="../media/image1.png"/><Relationship Id="rId4" Type="http://schemas.openxmlformats.org/officeDocument/2006/relationships/image" Target="../media/image4.png"/></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eg"/><Relationship Id="rId1" Type="http://schemas.openxmlformats.org/officeDocument/2006/relationships/slideMaster" Target="../slideMasters/slideMaster2.xml"/><Relationship Id="rId6" Type="http://schemas.openxmlformats.org/officeDocument/2006/relationships/image" Target="../media/image5.png"/><Relationship Id="rId5" Type="http://schemas.openxmlformats.org/officeDocument/2006/relationships/image" Target="../media/image1.png"/><Relationship Id="rId4" Type="http://schemas.openxmlformats.org/officeDocument/2006/relationships/image" Target="../media/image4.png"/></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eg"/><Relationship Id="rId1" Type="http://schemas.openxmlformats.org/officeDocument/2006/relationships/slideMaster" Target="../slideMasters/slideMaster2.xml"/><Relationship Id="rId6" Type="http://schemas.openxmlformats.org/officeDocument/2006/relationships/image" Target="../media/image5.png"/><Relationship Id="rId5" Type="http://schemas.openxmlformats.org/officeDocument/2006/relationships/image" Target="../media/image1.png"/><Relationship Id="rId4" Type="http://schemas.openxmlformats.org/officeDocument/2006/relationships/image" Target="../media/image4.png"/></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2.xml"/><Relationship Id="rId4" Type="http://schemas.openxmlformats.org/officeDocument/2006/relationships/image" Target="../media/image10.png"/></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2.xml"/><Relationship Id="rId4" Type="http://schemas.openxmlformats.org/officeDocument/2006/relationships/image" Target="../media/image10.png"/></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2.xml"/><Relationship Id="rId4" Type="http://schemas.openxmlformats.org/officeDocument/2006/relationships/image" Target="../media/image10.png"/></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2.xml"/><Relationship Id="rId4" Type="http://schemas.openxmlformats.org/officeDocument/2006/relationships/image" Target="../media/image10.png"/></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2.xml"/><Relationship Id="rId4" Type="http://schemas.openxmlformats.org/officeDocument/2006/relationships/image" Target="../media/image10.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2.xml"/><Relationship Id="rId4" Type="http://schemas.openxmlformats.org/officeDocument/2006/relationships/image" Target="../media/image10.png"/></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2.xml"/><Relationship Id="rId4" Type="http://schemas.openxmlformats.org/officeDocument/2006/relationships/image" Target="../media/image10.png"/></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2.xml"/><Relationship Id="rId4" Type="http://schemas.openxmlformats.org/officeDocument/2006/relationships/image" Target="../media/image10.png"/></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2.xml"/><Relationship Id="rId4" Type="http://schemas.openxmlformats.org/officeDocument/2006/relationships/image" Target="../media/image10.png"/></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2.xml"/><Relationship Id="rId4" Type="http://schemas.openxmlformats.org/officeDocument/2006/relationships/image" Target="../media/image10.png"/></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2.xml"/><Relationship Id="rId4" Type="http://schemas.openxmlformats.org/officeDocument/2006/relationships/image" Target="../media/image10.png"/></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2.xml"/><Relationship Id="rId4" Type="http://schemas.openxmlformats.org/officeDocument/2006/relationships/image" Target="../media/image10.png"/></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2.xml"/><Relationship Id="rId4" Type="http://schemas.openxmlformats.org/officeDocument/2006/relationships/image" Target="../media/image10.png"/></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2.xml"/><Relationship Id="rId4" Type="http://schemas.openxmlformats.org/officeDocument/2006/relationships/image" Target="../media/image10.png"/></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2.xml"/><Relationship Id="rId4" Type="http://schemas.openxmlformats.org/officeDocument/2006/relationships/image" Target="../media/image10.png"/></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2.xml"/><Relationship Id="rId4" Type="http://schemas.openxmlformats.org/officeDocument/2006/relationships/image" Target="../media/image10.png"/></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2.xml"/><Relationship Id="rId4" Type="http://schemas.openxmlformats.org/officeDocument/2006/relationships/image" Target="../media/image10.png"/></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2.xml"/><Relationship Id="rId4" Type="http://schemas.openxmlformats.org/officeDocument/2006/relationships/image" Target="../media/image10.png"/></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2.xml"/><Relationship Id="rId4" Type="http://schemas.openxmlformats.org/officeDocument/2006/relationships/image" Target="../media/image10.png"/></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2.xml"/><Relationship Id="rId4" Type="http://schemas.openxmlformats.org/officeDocument/2006/relationships/image" Target="../media/image10.png"/></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Master" Target="../slideMasters/slideMaster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Voorblad foto">
    <p:bg>
      <p:bgPr>
        <a:solidFill>
          <a:schemeClr val="bg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44000" y="5562000"/>
            <a:ext cx="8856000" cy="1151814"/>
          </a:xfrm>
          <a:prstGeom prst="rect">
            <a:avLst/>
          </a:prstGeom>
        </p:spPr>
      </p:pic>
      <p:sp>
        <p:nvSpPr>
          <p:cNvPr id="7" name="Picture Placeholder 6"/>
          <p:cNvSpPr>
            <a:spLocks noGrp="1"/>
          </p:cNvSpPr>
          <p:nvPr userDrawn="1">
            <p:ph type="pic" sz="quarter" idx="11"/>
          </p:nvPr>
        </p:nvSpPr>
        <p:spPr>
          <a:xfrm>
            <a:off x="142875" y="144001"/>
            <a:ext cx="8858250" cy="5272549"/>
          </a:xfrm>
          <a:prstGeom prst="roundRect">
            <a:avLst>
              <a:gd name="adj" fmla="val 2730"/>
            </a:avLst>
          </a:prstGeom>
          <a:solidFill>
            <a:schemeClr val="bg1">
              <a:lumMod val="95000"/>
            </a:schemeClr>
          </a:solidFill>
        </p:spPr>
        <p:txBody>
          <a:bodyPr anchor="ctr" anchorCtr="0">
            <a:normAutofit/>
          </a:bodyPr>
          <a:lstStyle>
            <a:lvl1pPr marL="0" indent="0">
              <a:buNone/>
              <a:defRPr sz="1000" b="0">
                <a:solidFill>
                  <a:srgbClr val="C00000"/>
                </a:solidFill>
                <a:latin typeface="Arial" pitchFamily="34" charset="0"/>
                <a:cs typeface="Arial" pitchFamily="34" charset="0"/>
              </a:defRPr>
            </a:lvl1pPr>
          </a:lstStyle>
          <a:p>
            <a:r>
              <a:rPr lang="en-US" noProof="0"/>
              <a:t>Click icon to add picture</a:t>
            </a:r>
            <a:endParaRPr lang="nl-NL" noProof="0" dirty="0"/>
          </a:p>
        </p:txBody>
      </p:sp>
      <p:sp>
        <p:nvSpPr>
          <p:cNvPr id="8" name="Subtitle 2"/>
          <p:cNvSpPr>
            <a:spLocks noGrp="1"/>
          </p:cNvSpPr>
          <p:nvPr userDrawn="1">
            <p:ph type="subTitle" idx="1"/>
          </p:nvPr>
        </p:nvSpPr>
        <p:spPr>
          <a:xfrm>
            <a:off x="288000" y="1548000"/>
            <a:ext cx="8568000" cy="576000"/>
          </a:xfrm>
          <a:prstGeom prst="roundRect">
            <a:avLst>
              <a:gd name="adj" fmla="val 24321"/>
            </a:avLst>
          </a:prstGeom>
          <a:solidFill>
            <a:schemeClr val="accent1"/>
          </a:solidFill>
        </p:spPr>
        <p:txBody>
          <a:bodyPr lIns="108000" tIns="0" rIns="144000" bIns="0" anchor="ctr" anchorCtr="0">
            <a:normAutofit/>
          </a:bodyPr>
          <a:lstStyle>
            <a:lvl1pPr marL="0" indent="0" algn="l">
              <a:buNone/>
              <a:defRPr sz="2000" b="0" cap="all" baseline="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0"/>
              <a:t>Click to edit Master subtitle style</a:t>
            </a:r>
            <a:endParaRPr lang="nl-NL" noProof="0" dirty="0"/>
          </a:p>
        </p:txBody>
      </p:sp>
      <p:sp>
        <p:nvSpPr>
          <p:cNvPr id="2" name="Title 1"/>
          <p:cNvSpPr>
            <a:spLocks noGrp="1"/>
          </p:cNvSpPr>
          <p:nvPr>
            <p:ph type="ctrTitle" hasCustomPrompt="1"/>
          </p:nvPr>
        </p:nvSpPr>
        <p:spPr>
          <a:xfrm>
            <a:off x="288000" y="288000"/>
            <a:ext cx="8568000" cy="1152000"/>
          </a:xfrm>
          <a:prstGeom prst="roundRect">
            <a:avLst>
              <a:gd name="adj" fmla="val 12645"/>
            </a:avLst>
          </a:prstGeom>
          <a:solidFill>
            <a:schemeClr val="accent1"/>
          </a:solidFill>
        </p:spPr>
        <p:txBody>
          <a:bodyPr lIns="108000" tIns="0" rIns="144000" bIns="0" anchor="ctr" anchorCtr="0">
            <a:noAutofit/>
          </a:bodyPr>
          <a:lstStyle>
            <a:lvl1pPr algn="l">
              <a:defRPr sz="3200" b="1">
                <a:solidFill>
                  <a:schemeClr val="bg1"/>
                </a:solidFill>
                <a:latin typeface="Arial" pitchFamily="34" charset="0"/>
                <a:cs typeface="Arial" pitchFamily="34" charset="0"/>
              </a:defRPr>
            </a:lvl1pPr>
          </a:lstStyle>
          <a:p>
            <a:r>
              <a:rPr lang="nl-NL" noProof="0" dirty="0"/>
              <a:t>CLICK TO EDIT MASTER TITLE STYLE</a:t>
            </a:r>
          </a:p>
        </p:txBody>
      </p:sp>
      <p:sp>
        <p:nvSpPr>
          <p:cNvPr id="13" name="Footer Placeholder 3"/>
          <p:cNvSpPr>
            <a:spLocks noGrp="1"/>
          </p:cNvSpPr>
          <p:nvPr>
            <p:ph type="ftr" sz="quarter" idx="12"/>
          </p:nvPr>
        </p:nvSpPr>
        <p:spPr>
          <a:xfrm>
            <a:off x="142875" y="5562000"/>
            <a:ext cx="6480000" cy="1152000"/>
          </a:xfrm>
          <a:prstGeom prst="rect">
            <a:avLst/>
          </a:prstGeom>
        </p:spPr>
        <p:txBody>
          <a:bodyPr lIns="144000" tIns="0" rIns="0" bIns="0"/>
          <a:lstStyle>
            <a:lvl1pPr algn="l">
              <a:defRPr sz="1400">
                <a:solidFill>
                  <a:schemeClr val="bg1"/>
                </a:solidFill>
              </a:defRPr>
            </a:lvl1pPr>
          </a:lstStyle>
          <a:p>
            <a:endParaRPr lang="nl-NL" dirty="0">
              <a:solidFill>
                <a:prstClr val="white"/>
              </a:solidFill>
              <a:latin typeface="Arial"/>
            </a:endParaRPr>
          </a:p>
        </p:txBody>
      </p:sp>
      <p:sp>
        <p:nvSpPr>
          <p:cNvPr id="14" name="Text Placeholder 4"/>
          <p:cNvSpPr>
            <a:spLocks noGrp="1"/>
          </p:cNvSpPr>
          <p:nvPr>
            <p:ph type="body" sz="quarter" idx="10"/>
          </p:nvPr>
        </p:nvSpPr>
        <p:spPr>
          <a:xfrm>
            <a:off x="144000" y="5562000"/>
            <a:ext cx="6768938" cy="1152000"/>
          </a:xfrm>
          <a:prstGeom prst="rect">
            <a:avLst/>
          </a:prstGeom>
          <a:noFill/>
          <a:ln>
            <a:noFill/>
          </a:ln>
        </p:spPr>
        <p:txBody>
          <a:bodyPr lIns="144000" tIns="0" rIns="0" bIns="0" anchor="ctr" anchorCtr="0">
            <a:normAutofit/>
          </a:bodyPr>
          <a:lstStyle>
            <a:lvl1pPr marL="0" indent="0">
              <a:buNone/>
              <a:defRPr sz="160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11905144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slide, geen header">
    <p:spTree>
      <p:nvGrpSpPr>
        <p:cNvPr id="1" name=""/>
        <p:cNvGrpSpPr/>
        <p:nvPr/>
      </p:nvGrpSpPr>
      <p:grpSpPr>
        <a:xfrm>
          <a:off x="0" y="0"/>
          <a:ext cx="0" cy="0"/>
          <a:chOff x="0" y="0"/>
          <a:chExt cx="0" cy="0"/>
        </a:xfrm>
      </p:grpSpPr>
      <p:sp>
        <p:nvSpPr>
          <p:cNvPr id="12" name="Rounded Rectangle 11"/>
          <p:cNvSpPr/>
          <p:nvPr userDrawn="1"/>
        </p:nvSpPr>
        <p:spPr>
          <a:xfrm>
            <a:off x="142875" y="144464"/>
            <a:ext cx="8856000" cy="5992811"/>
          </a:xfrm>
          <a:prstGeom prst="roundRect">
            <a:avLst>
              <a:gd name="adj" fmla="val 2349"/>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hangingPunct="1"/>
            <a:endParaRPr lang="nl-NL" kern="1200">
              <a:solidFill>
                <a:prstClr val="white"/>
              </a:solidFill>
              <a:latin typeface="Arial"/>
            </a:endParaRPr>
          </a:p>
        </p:txBody>
      </p:sp>
      <p:sp>
        <p:nvSpPr>
          <p:cNvPr id="14" name="Content Placeholder 3"/>
          <p:cNvSpPr>
            <a:spLocks noGrp="1"/>
          </p:cNvSpPr>
          <p:nvPr>
            <p:ph sz="quarter" idx="14"/>
          </p:nvPr>
        </p:nvSpPr>
        <p:spPr>
          <a:xfrm>
            <a:off x="287338" y="285222"/>
            <a:ext cx="8569325" cy="5707592"/>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nl-NL" noProof="0" dirty="0"/>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144000" y="76186"/>
            <a:ext cx="1323430" cy="2396082"/>
          </a:xfrm>
          <a:prstGeom prst="rect">
            <a:avLst/>
          </a:prstGeom>
        </p:spPr>
      </p:pic>
      <p:pic>
        <p:nvPicPr>
          <p:cNvPr id="5" name="Picture 4"/>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44396" y="6283922"/>
            <a:ext cx="8855208" cy="434378"/>
          </a:xfrm>
          <a:prstGeom prst="rect">
            <a:avLst/>
          </a:prstGeom>
        </p:spPr>
      </p:pic>
      <p:sp>
        <p:nvSpPr>
          <p:cNvPr id="6" name="Footer Placeholder 3"/>
          <p:cNvSpPr>
            <a:spLocks noGrp="1"/>
          </p:cNvSpPr>
          <p:nvPr>
            <p:ph type="ftr" sz="quarter" idx="11"/>
          </p:nvPr>
        </p:nvSpPr>
        <p:spPr>
          <a:xfrm>
            <a:off x="142875" y="6282000"/>
            <a:ext cx="6480000" cy="432000"/>
          </a:xfrm>
          <a:prstGeom prst="rect">
            <a:avLst/>
          </a:prstGeom>
        </p:spPr>
        <p:txBody>
          <a:bodyPr lIns="144000" tIns="0" rIns="0" bIns="0"/>
          <a:lstStyle>
            <a:lvl1pPr algn="l">
              <a:defRPr sz="1400">
                <a:solidFill>
                  <a:schemeClr val="tx1"/>
                </a:solidFill>
              </a:defRPr>
            </a:lvl1pPr>
          </a:lstStyle>
          <a:p>
            <a:r>
              <a:rPr lang="nl-NL" dirty="0">
                <a:solidFill>
                  <a:prstClr val="black"/>
                </a:solidFill>
                <a:latin typeface="Arial"/>
              </a:rPr>
              <a:t>HPC-course Delft, Christine </a:t>
            </a:r>
            <a:r>
              <a:rPr lang="nl-NL" dirty="0" err="1">
                <a:solidFill>
                  <a:prstClr val="black"/>
                </a:solidFill>
                <a:latin typeface="Arial"/>
              </a:rPr>
              <a:t>Staiger</a:t>
            </a:r>
            <a:endParaRPr lang="nl-NL" dirty="0">
              <a:solidFill>
                <a:prstClr val="black"/>
              </a:solidFill>
              <a:latin typeface="Arial"/>
            </a:endParaRPr>
          </a:p>
        </p:txBody>
      </p:sp>
      <p:sp>
        <p:nvSpPr>
          <p:cNvPr id="7" name="Date Placeholder 2"/>
          <p:cNvSpPr>
            <a:spLocks noGrp="1"/>
          </p:cNvSpPr>
          <p:nvPr>
            <p:ph type="dt" sz="half" idx="10"/>
          </p:nvPr>
        </p:nvSpPr>
        <p:spPr>
          <a:xfrm>
            <a:off x="5622975" y="6373219"/>
            <a:ext cx="2133600" cy="149125"/>
          </a:xfrm>
          <a:prstGeom prst="rect">
            <a:avLst/>
          </a:prstGeom>
        </p:spPr>
        <p:txBody>
          <a:bodyPr wrap="none" lIns="0" tIns="0" rIns="0" bIns="0" anchor="t" anchorCtr="0"/>
          <a:lstStyle>
            <a:lvl1pPr algn="r">
              <a:defRPr sz="900">
                <a:solidFill>
                  <a:schemeClr val="tx1"/>
                </a:solidFill>
              </a:defRPr>
            </a:lvl1pPr>
          </a:lstStyle>
          <a:p>
            <a:r>
              <a:rPr lang="nl-NL" dirty="0">
                <a:solidFill>
                  <a:prstClr val="black"/>
                </a:solidFill>
                <a:latin typeface="Arial"/>
              </a:rPr>
              <a:t>April 15th 2016</a:t>
            </a:r>
          </a:p>
        </p:txBody>
      </p:sp>
    </p:spTree>
    <p:extLst>
      <p:ext uri="{BB962C8B-B14F-4D97-AF65-F5344CB8AC3E}">
        <p14:creationId xmlns:p14="http://schemas.microsoft.com/office/powerpoint/2010/main" val="3494718421"/>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Einde slide Surf blanco">
    <p:spTree>
      <p:nvGrpSpPr>
        <p:cNvPr id="1" name=""/>
        <p:cNvGrpSpPr/>
        <p:nvPr/>
      </p:nvGrpSpPr>
      <p:grpSpPr>
        <a:xfrm>
          <a:off x="0" y="0"/>
          <a:ext cx="0" cy="0"/>
          <a:chOff x="0" y="0"/>
          <a:chExt cx="0" cy="0"/>
        </a:xfrm>
      </p:grpSpPr>
      <p:sp>
        <p:nvSpPr>
          <p:cNvPr id="7" name="Rounded Rectangle 6"/>
          <p:cNvSpPr/>
          <p:nvPr userDrawn="1"/>
        </p:nvSpPr>
        <p:spPr>
          <a:xfrm>
            <a:off x="142875" y="144000"/>
            <a:ext cx="8856000" cy="6570000"/>
          </a:xfrm>
          <a:prstGeom prst="roundRect">
            <a:avLst>
              <a:gd name="adj" fmla="val 2164"/>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hangingPunct="1"/>
            <a:endParaRPr lang="nl-NL" kern="1200">
              <a:solidFill>
                <a:prstClr val="white"/>
              </a:solidFill>
              <a:latin typeface="Arial"/>
            </a:endParaRPr>
          </a:p>
        </p:txBody>
      </p:sp>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318420" y="5547643"/>
            <a:ext cx="2247432" cy="840840"/>
          </a:xfrm>
          <a:prstGeom prst="rect">
            <a:avLst/>
          </a:prstGeom>
        </p:spPr>
      </p:pic>
    </p:spTree>
    <p:extLst>
      <p:ext uri="{BB962C8B-B14F-4D97-AF65-F5344CB8AC3E}">
        <p14:creationId xmlns:p14="http://schemas.microsoft.com/office/powerpoint/2010/main" val="2406962085"/>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Einde slide">
    <p:spTree>
      <p:nvGrpSpPr>
        <p:cNvPr id="1" name=""/>
        <p:cNvGrpSpPr/>
        <p:nvPr/>
      </p:nvGrpSpPr>
      <p:grpSpPr>
        <a:xfrm>
          <a:off x="0" y="0"/>
          <a:ext cx="0" cy="0"/>
          <a:chOff x="0" y="0"/>
          <a:chExt cx="0" cy="0"/>
        </a:xfrm>
      </p:grpSpPr>
      <p:sp>
        <p:nvSpPr>
          <p:cNvPr id="5" name="Rounded Rectangle 4"/>
          <p:cNvSpPr/>
          <p:nvPr userDrawn="1"/>
        </p:nvSpPr>
        <p:spPr>
          <a:xfrm>
            <a:off x="142875" y="144000"/>
            <a:ext cx="8856000" cy="6570000"/>
          </a:xfrm>
          <a:prstGeom prst="roundRect">
            <a:avLst>
              <a:gd name="adj" fmla="val 2164"/>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hangingPunct="1"/>
            <a:endParaRPr lang="nl-NL" kern="1200">
              <a:solidFill>
                <a:prstClr val="white"/>
              </a:solidFill>
              <a:latin typeface="Arial"/>
            </a:endParaRPr>
          </a:p>
        </p:txBody>
      </p:sp>
      <p:pic>
        <p:nvPicPr>
          <p:cNvPr id="3" name="Afbeelding 3" descr="SURF_what SURF can do_fc.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66606" y="5535324"/>
            <a:ext cx="3888432" cy="853158"/>
          </a:xfrm>
          <a:prstGeom prst="rect">
            <a:avLst/>
          </a:prstGeom>
        </p:spPr>
      </p:pic>
    </p:spTree>
    <p:extLst>
      <p:ext uri="{BB962C8B-B14F-4D97-AF65-F5344CB8AC3E}">
        <p14:creationId xmlns:p14="http://schemas.microsoft.com/office/powerpoint/2010/main" val="1374243551"/>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Einde slide Surf blanco en logo CC">
    <p:spTree>
      <p:nvGrpSpPr>
        <p:cNvPr id="1" name=""/>
        <p:cNvGrpSpPr/>
        <p:nvPr/>
      </p:nvGrpSpPr>
      <p:grpSpPr>
        <a:xfrm>
          <a:off x="0" y="0"/>
          <a:ext cx="0" cy="0"/>
          <a:chOff x="0" y="0"/>
          <a:chExt cx="0" cy="0"/>
        </a:xfrm>
      </p:grpSpPr>
      <p:sp>
        <p:nvSpPr>
          <p:cNvPr id="7" name="Rounded Rectangle 6"/>
          <p:cNvSpPr/>
          <p:nvPr userDrawn="1"/>
        </p:nvSpPr>
        <p:spPr>
          <a:xfrm>
            <a:off x="142875" y="144000"/>
            <a:ext cx="8856000" cy="6570000"/>
          </a:xfrm>
          <a:prstGeom prst="roundRect">
            <a:avLst>
              <a:gd name="adj" fmla="val 2164"/>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hangingPunct="1"/>
            <a:endParaRPr lang="nl-NL" kern="1200">
              <a:solidFill>
                <a:prstClr val="white"/>
              </a:solidFill>
              <a:latin typeface="Arial"/>
            </a:endParaRP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76263" y="5869820"/>
            <a:ext cx="1474750" cy="518662"/>
          </a:xfrm>
          <a:prstGeom prst="rect">
            <a:avLst/>
          </a:prstGeom>
        </p:spPr>
      </p:pic>
      <p:pic>
        <p:nvPicPr>
          <p:cNvPr id="5" name="Picture 4"/>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318420" y="5547643"/>
            <a:ext cx="2247432" cy="840840"/>
          </a:xfrm>
          <a:prstGeom prst="rect">
            <a:avLst/>
          </a:prstGeom>
        </p:spPr>
      </p:pic>
    </p:spTree>
    <p:extLst>
      <p:ext uri="{BB962C8B-B14F-4D97-AF65-F5344CB8AC3E}">
        <p14:creationId xmlns:p14="http://schemas.microsoft.com/office/powerpoint/2010/main" val="1489513293"/>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Eind slide met logo CC">
    <p:spTree>
      <p:nvGrpSpPr>
        <p:cNvPr id="1" name=""/>
        <p:cNvGrpSpPr/>
        <p:nvPr/>
      </p:nvGrpSpPr>
      <p:grpSpPr>
        <a:xfrm>
          <a:off x="0" y="0"/>
          <a:ext cx="0" cy="0"/>
          <a:chOff x="0" y="0"/>
          <a:chExt cx="0" cy="0"/>
        </a:xfrm>
      </p:grpSpPr>
      <p:sp>
        <p:nvSpPr>
          <p:cNvPr id="7" name="Rounded Rectangle 6"/>
          <p:cNvSpPr/>
          <p:nvPr userDrawn="1"/>
        </p:nvSpPr>
        <p:spPr>
          <a:xfrm>
            <a:off x="142875" y="144000"/>
            <a:ext cx="8856000" cy="6570000"/>
          </a:xfrm>
          <a:prstGeom prst="roundRect">
            <a:avLst>
              <a:gd name="adj" fmla="val 2164"/>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hangingPunct="1"/>
            <a:endParaRPr lang="nl-NL" kern="1200">
              <a:solidFill>
                <a:prstClr val="white"/>
              </a:solidFill>
              <a:latin typeface="Arial"/>
            </a:endParaRPr>
          </a:p>
        </p:txBody>
      </p:sp>
      <p:pic>
        <p:nvPicPr>
          <p:cNvPr id="5" name="Afbeelding 3" descr="SURF_what SURF can do_fc.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66606" y="5535324"/>
            <a:ext cx="3888432" cy="853158"/>
          </a:xfrm>
          <a:prstGeom prst="rect">
            <a:avLst/>
          </a:prstGeom>
        </p:spPr>
      </p:pic>
      <p:pic>
        <p:nvPicPr>
          <p:cNvPr id="6" name="Picture 5"/>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76263" y="5869820"/>
            <a:ext cx="1474750" cy="518662"/>
          </a:xfrm>
          <a:prstGeom prst="rect">
            <a:avLst/>
          </a:prstGeom>
        </p:spPr>
      </p:pic>
    </p:spTree>
    <p:extLst>
      <p:ext uri="{BB962C8B-B14F-4D97-AF65-F5344CB8AC3E}">
        <p14:creationId xmlns:p14="http://schemas.microsoft.com/office/powerpoint/2010/main" val="197843267"/>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Einde slide met tekst logo Surf">
    <p:spTree>
      <p:nvGrpSpPr>
        <p:cNvPr id="1" name=""/>
        <p:cNvGrpSpPr/>
        <p:nvPr/>
      </p:nvGrpSpPr>
      <p:grpSpPr>
        <a:xfrm>
          <a:off x="0" y="0"/>
          <a:ext cx="0" cy="0"/>
          <a:chOff x="0" y="0"/>
          <a:chExt cx="0" cy="0"/>
        </a:xfrm>
      </p:grpSpPr>
      <p:sp>
        <p:nvSpPr>
          <p:cNvPr id="6" name="Rounded Rectangle 5"/>
          <p:cNvSpPr/>
          <p:nvPr userDrawn="1"/>
        </p:nvSpPr>
        <p:spPr>
          <a:xfrm>
            <a:off x="142875" y="144000"/>
            <a:ext cx="8856000" cy="6570000"/>
          </a:xfrm>
          <a:prstGeom prst="roundRect">
            <a:avLst>
              <a:gd name="adj" fmla="val 2164"/>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hangingPunct="1"/>
            <a:endParaRPr lang="nl-NL" kern="1200">
              <a:solidFill>
                <a:prstClr val="white"/>
              </a:solidFill>
              <a:latin typeface="Arial"/>
            </a:endParaRPr>
          </a:p>
        </p:txBody>
      </p:sp>
      <p:sp>
        <p:nvSpPr>
          <p:cNvPr id="4" name="Text Placeholder 3"/>
          <p:cNvSpPr>
            <a:spLocks noGrp="1"/>
          </p:cNvSpPr>
          <p:nvPr>
            <p:ph type="body" sz="quarter" idx="10"/>
          </p:nvPr>
        </p:nvSpPr>
        <p:spPr>
          <a:xfrm>
            <a:off x="576263" y="1412874"/>
            <a:ext cx="3994150" cy="3511463"/>
          </a:xfrm>
        </p:spPr>
        <p:txBody>
          <a:bodyPr>
            <a:normAutofit/>
          </a:bodyPr>
          <a:lstStyle>
            <a:lvl1pPr marL="0" indent="0">
              <a:buFont typeface="Arial" pitchFamily="34" charset="0"/>
              <a:buNone/>
              <a:defRPr sz="2000" b="1">
                <a:solidFill>
                  <a:schemeClr val="bg1"/>
                </a:solidFill>
              </a:defRPr>
            </a:lvl1pPr>
          </a:lstStyle>
          <a:p>
            <a:pPr lvl="0"/>
            <a:r>
              <a:rPr lang="en-US" noProof="0"/>
              <a:t>Click to edit Master text styles</a:t>
            </a:r>
          </a:p>
        </p:txBody>
      </p:sp>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318420" y="5547643"/>
            <a:ext cx="2247432" cy="840840"/>
          </a:xfrm>
          <a:prstGeom prst="rect">
            <a:avLst/>
          </a:prstGeom>
        </p:spPr>
      </p:pic>
    </p:spTree>
    <p:extLst>
      <p:ext uri="{BB962C8B-B14F-4D97-AF65-F5344CB8AC3E}">
        <p14:creationId xmlns:p14="http://schemas.microsoft.com/office/powerpoint/2010/main" val="353023693"/>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Einde slide met tekst">
    <p:spTree>
      <p:nvGrpSpPr>
        <p:cNvPr id="1" name=""/>
        <p:cNvGrpSpPr/>
        <p:nvPr/>
      </p:nvGrpSpPr>
      <p:grpSpPr>
        <a:xfrm>
          <a:off x="0" y="0"/>
          <a:ext cx="0" cy="0"/>
          <a:chOff x="0" y="0"/>
          <a:chExt cx="0" cy="0"/>
        </a:xfrm>
      </p:grpSpPr>
      <p:sp>
        <p:nvSpPr>
          <p:cNvPr id="6" name="Rounded Rectangle 5"/>
          <p:cNvSpPr/>
          <p:nvPr userDrawn="1"/>
        </p:nvSpPr>
        <p:spPr>
          <a:xfrm>
            <a:off x="142875" y="144000"/>
            <a:ext cx="8856000" cy="6570000"/>
          </a:xfrm>
          <a:prstGeom prst="roundRect">
            <a:avLst>
              <a:gd name="adj" fmla="val 2164"/>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hangingPunct="1"/>
            <a:endParaRPr lang="nl-NL" kern="1200">
              <a:solidFill>
                <a:prstClr val="white"/>
              </a:solidFill>
              <a:latin typeface="Arial"/>
            </a:endParaRPr>
          </a:p>
        </p:txBody>
      </p:sp>
      <p:sp>
        <p:nvSpPr>
          <p:cNvPr id="4" name="Text Placeholder 3"/>
          <p:cNvSpPr>
            <a:spLocks noGrp="1"/>
          </p:cNvSpPr>
          <p:nvPr>
            <p:ph type="body" sz="quarter" idx="10"/>
          </p:nvPr>
        </p:nvSpPr>
        <p:spPr>
          <a:xfrm>
            <a:off x="576263" y="1412874"/>
            <a:ext cx="3994150" cy="3511463"/>
          </a:xfrm>
        </p:spPr>
        <p:txBody>
          <a:bodyPr>
            <a:normAutofit/>
          </a:bodyPr>
          <a:lstStyle>
            <a:lvl1pPr marL="0" indent="0">
              <a:buFont typeface="Arial" pitchFamily="34" charset="0"/>
              <a:buNone/>
              <a:defRPr sz="2000" b="1">
                <a:solidFill>
                  <a:schemeClr val="bg1"/>
                </a:solidFill>
              </a:defRPr>
            </a:lvl1pPr>
          </a:lstStyle>
          <a:p>
            <a:pPr lvl="0"/>
            <a:r>
              <a:rPr lang="en-US" noProof="0"/>
              <a:t>Click to edit Master text styles</a:t>
            </a:r>
          </a:p>
        </p:txBody>
      </p:sp>
      <p:pic>
        <p:nvPicPr>
          <p:cNvPr id="5" name="Afbeelding 3" descr="SURF_what SURF can do_fc.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66606" y="5535324"/>
            <a:ext cx="3888432" cy="853158"/>
          </a:xfrm>
          <a:prstGeom prst="rect">
            <a:avLst/>
          </a:prstGeom>
        </p:spPr>
      </p:pic>
    </p:spTree>
    <p:extLst>
      <p:ext uri="{BB962C8B-B14F-4D97-AF65-F5344CB8AC3E}">
        <p14:creationId xmlns:p14="http://schemas.microsoft.com/office/powerpoint/2010/main" val="2491457659"/>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Einde slide met tekst, logo Surf en logo CC">
    <p:spTree>
      <p:nvGrpSpPr>
        <p:cNvPr id="1" name=""/>
        <p:cNvGrpSpPr/>
        <p:nvPr/>
      </p:nvGrpSpPr>
      <p:grpSpPr>
        <a:xfrm>
          <a:off x="0" y="0"/>
          <a:ext cx="0" cy="0"/>
          <a:chOff x="0" y="0"/>
          <a:chExt cx="0" cy="0"/>
        </a:xfrm>
      </p:grpSpPr>
      <p:sp>
        <p:nvSpPr>
          <p:cNvPr id="8" name="Rounded Rectangle 7"/>
          <p:cNvSpPr/>
          <p:nvPr userDrawn="1"/>
        </p:nvSpPr>
        <p:spPr>
          <a:xfrm>
            <a:off x="142875" y="144000"/>
            <a:ext cx="8856000" cy="6570000"/>
          </a:xfrm>
          <a:prstGeom prst="roundRect">
            <a:avLst>
              <a:gd name="adj" fmla="val 2164"/>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hangingPunct="1"/>
            <a:endParaRPr lang="nl-NL" kern="1200">
              <a:solidFill>
                <a:prstClr val="white"/>
              </a:solidFill>
              <a:latin typeface="Arial"/>
            </a:endParaRPr>
          </a:p>
        </p:txBody>
      </p:sp>
      <p:sp>
        <p:nvSpPr>
          <p:cNvPr id="4" name="Text Placeholder 3"/>
          <p:cNvSpPr>
            <a:spLocks noGrp="1"/>
          </p:cNvSpPr>
          <p:nvPr>
            <p:ph type="body" sz="quarter" idx="10"/>
          </p:nvPr>
        </p:nvSpPr>
        <p:spPr>
          <a:xfrm>
            <a:off x="576263" y="1412874"/>
            <a:ext cx="3994150" cy="3511463"/>
          </a:xfrm>
        </p:spPr>
        <p:txBody>
          <a:bodyPr>
            <a:normAutofit/>
          </a:bodyPr>
          <a:lstStyle>
            <a:lvl1pPr marL="0" indent="0">
              <a:buNone/>
              <a:defRPr sz="2000" b="1">
                <a:solidFill>
                  <a:schemeClr val="bg1"/>
                </a:solidFill>
              </a:defRPr>
            </a:lvl1pPr>
          </a:lstStyle>
          <a:p>
            <a:pPr lvl="0"/>
            <a:r>
              <a:rPr lang="en-US" noProof="0"/>
              <a:t>Click to edit Master text styles</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76263" y="5869820"/>
            <a:ext cx="1474750" cy="518662"/>
          </a:xfrm>
          <a:prstGeom prst="rect">
            <a:avLst/>
          </a:prstGeom>
        </p:spPr>
      </p:pic>
      <p:pic>
        <p:nvPicPr>
          <p:cNvPr id="6" name="Picture 5"/>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318420" y="5547643"/>
            <a:ext cx="2247432" cy="840840"/>
          </a:xfrm>
          <a:prstGeom prst="rect">
            <a:avLst/>
          </a:prstGeom>
        </p:spPr>
      </p:pic>
    </p:spTree>
    <p:extLst>
      <p:ext uri="{BB962C8B-B14F-4D97-AF65-F5344CB8AC3E}">
        <p14:creationId xmlns:p14="http://schemas.microsoft.com/office/powerpoint/2010/main" val="612165946"/>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Einde slide met tekst en logo CC">
    <p:spTree>
      <p:nvGrpSpPr>
        <p:cNvPr id="1" name=""/>
        <p:cNvGrpSpPr/>
        <p:nvPr/>
      </p:nvGrpSpPr>
      <p:grpSpPr>
        <a:xfrm>
          <a:off x="0" y="0"/>
          <a:ext cx="0" cy="0"/>
          <a:chOff x="0" y="0"/>
          <a:chExt cx="0" cy="0"/>
        </a:xfrm>
      </p:grpSpPr>
      <p:sp>
        <p:nvSpPr>
          <p:cNvPr id="8" name="Rounded Rectangle 7"/>
          <p:cNvSpPr/>
          <p:nvPr userDrawn="1"/>
        </p:nvSpPr>
        <p:spPr>
          <a:xfrm>
            <a:off x="142875" y="144000"/>
            <a:ext cx="8856000" cy="6570000"/>
          </a:xfrm>
          <a:prstGeom prst="roundRect">
            <a:avLst>
              <a:gd name="adj" fmla="val 2164"/>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hangingPunct="1"/>
            <a:endParaRPr lang="nl-NL" kern="1200">
              <a:solidFill>
                <a:prstClr val="white"/>
              </a:solidFill>
              <a:latin typeface="Arial"/>
            </a:endParaRPr>
          </a:p>
        </p:txBody>
      </p:sp>
      <p:sp>
        <p:nvSpPr>
          <p:cNvPr id="4" name="Text Placeholder 3"/>
          <p:cNvSpPr>
            <a:spLocks noGrp="1"/>
          </p:cNvSpPr>
          <p:nvPr>
            <p:ph type="body" sz="quarter" idx="10"/>
          </p:nvPr>
        </p:nvSpPr>
        <p:spPr>
          <a:xfrm>
            <a:off x="576263" y="1412874"/>
            <a:ext cx="3994150" cy="3511463"/>
          </a:xfrm>
        </p:spPr>
        <p:txBody>
          <a:bodyPr>
            <a:normAutofit/>
          </a:bodyPr>
          <a:lstStyle>
            <a:lvl1pPr marL="0" indent="0">
              <a:buNone/>
              <a:defRPr sz="2000" b="1">
                <a:solidFill>
                  <a:schemeClr val="bg1"/>
                </a:solidFill>
              </a:defRPr>
            </a:lvl1pPr>
          </a:lstStyle>
          <a:p>
            <a:pPr lvl="0"/>
            <a:r>
              <a:rPr lang="en-US" noProof="0"/>
              <a:t>Click to edit Master text styles</a:t>
            </a:r>
          </a:p>
        </p:txBody>
      </p:sp>
      <p:pic>
        <p:nvPicPr>
          <p:cNvPr id="6" name="Afbeelding 3" descr="SURF_what SURF can do_fc.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66606" y="5535324"/>
            <a:ext cx="3888432" cy="853158"/>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76263" y="5869820"/>
            <a:ext cx="1474750" cy="518662"/>
          </a:xfrm>
          <a:prstGeom prst="rect">
            <a:avLst/>
          </a:prstGeom>
        </p:spPr>
      </p:pic>
    </p:spTree>
    <p:extLst>
      <p:ext uri="{BB962C8B-B14F-4D97-AF65-F5344CB8AC3E}">
        <p14:creationId xmlns:p14="http://schemas.microsoft.com/office/powerpoint/2010/main" val="3828892908"/>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Einde slide met personalia logo Surf">
    <p:spTree>
      <p:nvGrpSpPr>
        <p:cNvPr id="1" name=""/>
        <p:cNvGrpSpPr/>
        <p:nvPr/>
      </p:nvGrpSpPr>
      <p:grpSpPr>
        <a:xfrm>
          <a:off x="0" y="0"/>
          <a:ext cx="0" cy="0"/>
          <a:chOff x="0" y="0"/>
          <a:chExt cx="0" cy="0"/>
        </a:xfrm>
      </p:grpSpPr>
      <p:sp>
        <p:nvSpPr>
          <p:cNvPr id="9" name="Rounded Rectangle 8"/>
          <p:cNvSpPr/>
          <p:nvPr userDrawn="1"/>
        </p:nvSpPr>
        <p:spPr>
          <a:xfrm>
            <a:off x="142875" y="144000"/>
            <a:ext cx="8856000" cy="6570000"/>
          </a:xfrm>
          <a:prstGeom prst="roundRect">
            <a:avLst>
              <a:gd name="adj" fmla="val 2164"/>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hangingPunct="1"/>
            <a:endParaRPr lang="nl-NL" kern="1200">
              <a:solidFill>
                <a:prstClr val="white"/>
              </a:solidFill>
              <a:latin typeface="Arial"/>
            </a:endParaRPr>
          </a:p>
        </p:txBody>
      </p:sp>
      <p:sp>
        <p:nvSpPr>
          <p:cNvPr id="4" name="Text Placeholder 3"/>
          <p:cNvSpPr>
            <a:spLocks noGrp="1"/>
          </p:cNvSpPr>
          <p:nvPr>
            <p:ph type="body" sz="quarter" idx="10" hasCustomPrompt="1"/>
          </p:nvPr>
        </p:nvSpPr>
        <p:spPr>
          <a:xfrm>
            <a:off x="576263" y="1412875"/>
            <a:ext cx="3994150" cy="270000"/>
          </a:xfrm>
        </p:spPr>
        <p:txBody>
          <a:bodyPr>
            <a:normAutofit/>
          </a:bodyPr>
          <a:lstStyle>
            <a:lvl1pPr marL="0" indent="0">
              <a:buNone/>
              <a:defRPr sz="1600" b="0">
                <a:solidFill>
                  <a:schemeClr val="bg1"/>
                </a:solidFill>
              </a:defRPr>
            </a:lvl1pPr>
          </a:lstStyle>
          <a:p>
            <a:pPr lvl="0"/>
            <a:r>
              <a:rPr lang="nl-NL" noProof="0" dirty="0"/>
              <a:t>[Naam]</a:t>
            </a:r>
          </a:p>
        </p:txBody>
      </p:sp>
      <p:sp>
        <p:nvSpPr>
          <p:cNvPr id="5" name="TextBox 4"/>
          <p:cNvSpPr txBox="1"/>
          <p:nvPr userDrawn="1"/>
        </p:nvSpPr>
        <p:spPr>
          <a:xfrm>
            <a:off x="576263" y="1886634"/>
            <a:ext cx="3994612" cy="246221"/>
          </a:xfrm>
          <a:prstGeom prst="rect">
            <a:avLst/>
          </a:prstGeom>
          <a:noFill/>
        </p:spPr>
        <p:txBody>
          <a:bodyPr wrap="square" lIns="0" tIns="0" rIns="0" bIns="0" rtlCol="0">
            <a:spAutoFit/>
          </a:bodyPr>
          <a:lstStyle/>
          <a:p>
            <a:pPr hangingPunct="1"/>
            <a:r>
              <a:rPr lang="nl-NL" sz="1600" kern="1200" dirty="0">
                <a:solidFill>
                  <a:prstClr val="white"/>
                </a:solidFill>
                <a:latin typeface="Arial"/>
                <a:ea typeface="+mn-ea"/>
                <a:cs typeface="+mn-cs"/>
              </a:rPr>
              <a:t>www.surfsara.nl</a:t>
            </a:r>
          </a:p>
        </p:txBody>
      </p:sp>
      <p:sp>
        <p:nvSpPr>
          <p:cNvPr id="8" name="Text Placeholder 7"/>
          <p:cNvSpPr>
            <a:spLocks noGrp="1"/>
          </p:cNvSpPr>
          <p:nvPr>
            <p:ph type="body" sz="quarter" idx="12" hasCustomPrompt="1"/>
          </p:nvPr>
        </p:nvSpPr>
        <p:spPr>
          <a:xfrm>
            <a:off x="576263" y="1649754"/>
            <a:ext cx="3994150" cy="270000"/>
          </a:xfrm>
        </p:spPr>
        <p:txBody>
          <a:bodyPr/>
          <a:lstStyle>
            <a:lvl1pPr marL="0" indent="0">
              <a:buNone/>
              <a:defRPr sz="1600" b="0">
                <a:solidFill>
                  <a:schemeClr val="bg1"/>
                </a:solidFill>
              </a:defRPr>
            </a:lvl1pPr>
          </a:lstStyle>
          <a:p>
            <a:pPr lvl="0"/>
            <a:r>
              <a:rPr lang="nl-NL" noProof="0"/>
              <a:t>[Email]</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318420" y="5547643"/>
            <a:ext cx="2247432" cy="840840"/>
          </a:xfrm>
          <a:prstGeom prst="rect">
            <a:avLst/>
          </a:prstGeom>
        </p:spPr>
      </p:pic>
    </p:spTree>
    <p:extLst>
      <p:ext uri="{BB962C8B-B14F-4D97-AF65-F5344CB8AC3E}">
        <p14:creationId xmlns:p14="http://schemas.microsoft.com/office/powerpoint/2010/main" val="89152748"/>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Einde slide met personalia">
    <p:spTree>
      <p:nvGrpSpPr>
        <p:cNvPr id="1" name=""/>
        <p:cNvGrpSpPr/>
        <p:nvPr/>
      </p:nvGrpSpPr>
      <p:grpSpPr>
        <a:xfrm>
          <a:off x="0" y="0"/>
          <a:ext cx="0" cy="0"/>
          <a:chOff x="0" y="0"/>
          <a:chExt cx="0" cy="0"/>
        </a:xfrm>
      </p:grpSpPr>
      <p:sp>
        <p:nvSpPr>
          <p:cNvPr id="9" name="Rounded Rectangle 8"/>
          <p:cNvSpPr/>
          <p:nvPr userDrawn="1"/>
        </p:nvSpPr>
        <p:spPr>
          <a:xfrm>
            <a:off x="142875" y="144000"/>
            <a:ext cx="8856000" cy="6570000"/>
          </a:xfrm>
          <a:prstGeom prst="roundRect">
            <a:avLst>
              <a:gd name="adj" fmla="val 2164"/>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hangingPunct="1"/>
            <a:endParaRPr lang="nl-NL" kern="1200">
              <a:solidFill>
                <a:prstClr val="white"/>
              </a:solidFill>
              <a:latin typeface="Arial"/>
            </a:endParaRPr>
          </a:p>
        </p:txBody>
      </p:sp>
      <p:sp>
        <p:nvSpPr>
          <p:cNvPr id="4" name="Text Placeholder 3"/>
          <p:cNvSpPr>
            <a:spLocks noGrp="1"/>
          </p:cNvSpPr>
          <p:nvPr>
            <p:ph type="body" sz="quarter" idx="10" hasCustomPrompt="1"/>
          </p:nvPr>
        </p:nvSpPr>
        <p:spPr>
          <a:xfrm>
            <a:off x="576263" y="1412875"/>
            <a:ext cx="3994150" cy="270000"/>
          </a:xfrm>
        </p:spPr>
        <p:txBody>
          <a:bodyPr>
            <a:normAutofit/>
          </a:bodyPr>
          <a:lstStyle>
            <a:lvl1pPr marL="0" indent="0">
              <a:buNone/>
              <a:defRPr sz="1600" b="0">
                <a:solidFill>
                  <a:schemeClr val="bg1"/>
                </a:solidFill>
              </a:defRPr>
            </a:lvl1pPr>
          </a:lstStyle>
          <a:p>
            <a:pPr lvl="0"/>
            <a:r>
              <a:rPr lang="nl-NL" noProof="0" dirty="0"/>
              <a:t>[Naam]</a:t>
            </a:r>
          </a:p>
        </p:txBody>
      </p:sp>
      <p:sp>
        <p:nvSpPr>
          <p:cNvPr id="5" name="TextBox 4"/>
          <p:cNvSpPr txBox="1"/>
          <p:nvPr userDrawn="1"/>
        </p:nvSpPr>
        <p:spPr>
          <a:xfrm>
            <a:off x="576263" y="1886634"/>
            <a:ext cx="3994612" cy="246221"/>
          </a:xfrm>
          <a:prstGeom prst="rect">
            <a:avLst/>
          </a:prstGeom>
          <a:noFill/>
        </p:spPr>
        <p:txBody>
          <a:bodyPr wrap="square" lIns="0" tIns="0" rIns="0" bIns="0" rtlCol="0">
            <a:spAutoFit/>
          </a:bodyPr>
          <a:lstStyle/>
          <a:p>
            <a:pPr hangingPunct="1"/>
            <a:r>
              <a:rPr lang="nl-NL" sz="1600" kern="1200" dirty="0">
                <a:solidFill>
                  <a:prstClr val="white"/>
                </a:solidFill>
                <a:latin typeface="Arial"/>
                <a:ea typeface="+mn-ea"/>
                <a:cs typeface="+mn-cs"/>
              </a:rPr>
              <a:t>www.surfsara.nl</a:t>
            </a:r>
          </a:p>
        </p:txBody>
      </p:sp>
      <p:sp>
        <p:nvSpPr>
          <p:cNvPr id="8" name="Text Placeholder 7"/>
          <p:cNvSpPr>
            <a:spLocks noGrp="1"/>
          </p:cNvSpPr>
          <p:nvPr>
            <p:ph type="body" sz="quarter" idx="12" hasCustomPrompt="1"/>
          </p:nvPr>
        </p:nvSpPr>
        <p:spPr>
          <a:xfrm>
            <a:off x="576263" y="1649754"/>
            <a:ext cx="3994150" cy="270000"/>
          </a:xfrm>
        </p:spPr>
        <p:txBody>
          <a:bodyPr/>
          <a:lstStyle>
            <a:lvl1pPr marL="0" indent="0">
              <a:buNone/>
              <a:defRPr sz="1600" b="0">
                <a:solidFill>
                  <a:schemeClr val="bg1"/>
                </a:solidFill>
              </a:defRPr>
            </a:lvl1pPr>
          </a:lstStyle>
          <a:p>
            <a:pPr lvl="0"/>
            <a:r>
              <a:rPr lang="nl-NL" noProof="0"/>
              <a:t>[Email]</a:t>
            </a:r>
          </a:p>
        </p:txBody>
      </p:sp>
      <p:pic>
        <p:nvPicPr>
          <p:cNvPr id="7" name="Afbeelding 3" descr="SURF_what SURF can do_fc.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66606" y="5535324"/>
            <a:ext cx="3888432" cy="853158"/>
          </a:xfrm>
          <a:prstGeom prst="rect">
            <a:avLst/>
          </a:prstGeom>
        </p:spPr>
      </p:pic>
    </p:spTree>
    <p:extLst>
      <p:ext uri="{BB962C8B-B14F-4D97-AF65-F5344CB8AC3E}">
        <p14:creationId xmlns:p14="http://schemas.microsoft.com/office/powerpoint/2010/main" val="8294869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slide, geen header en footer">
    <p:spTree>
      <p:nvGrpSpPr>
        <p:cNvPr id="1" name=""/>
        <p:cNvGrpSpPr/>
        <p:nvPr/>
      </p:nvGrpSpPr>
      <p:grpSpPr>
        <a:xfrm>
          <a:off x="0" y="0"/>
          <a:ext cx="0" cy="0"/>
          <a:chOff x="0" y="0"/>
          <a:chExt cx="0" cy="0"/>
        </a:xfrm>
      </p:grpSpPr>
      <p:sp>
        <p:nvSpPr>
          <p:cNvPr id="12" name="Rounded Rectangle 11"/>
          <p:cNvSpPr/>
          <p:nvPr userDrawn="1"/>
        </p:nvSpPr>
        <p:spPr>
          <a:xfrm>
            <a:off x="142875" y="144463"/>
            <a:ext cx="8856000" cy="6569075"/>
          </a:xfrm>
          <a:prstGeom prst="roundRect">
            <a:avLst>
              <a:gd name="adj" fmla="val 2164"/>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hangingPunct="1"/>
            <a:endParaRPr lang="nl-NL" kern="1200">
              <a:solidFill>
                <a:prstClr val="white"/>
              </a:solidFill>
              <a:latin typeface="Arial"/>
            </a:endParaRPr>
          </a:p>
        </p:txBody>
      </p:sp>
      <p:sp>
        <p:nvSpPr>
          <p:cNvPr id="4" name="Content Placeholder 3"/>
          <p:cNvSpPr>
            <a:spLocks noGrp="1"/>
          </p:cNvSpPr>
          <p:nvPr>
            <p:ph sz="quarter" idx="10"/>
          </p:nvPr>
        </p:nvSpPr>
        <p:spPr>
          <a:xfrm>
            <a:off x="287339" y="288000"/>
            <a:ext cx="8569324" cy="627948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nl-NL" noProof="0" dirty="0"/>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144000" y="76186"/>
            <a:ext cx="1323430" cy="2396082"/>
          </a:xfrm>
          <a:prstGeom prst="rect">
            <a:avLst/>
          </a:prstGeom>
        </p:spPr>
      </p:pic>
    </p:spTree>
    <p:extLst>
      <p:ext uri="{BB962C8B-B14F-4D97-AF65-F5344CB8AC3E}">
        <p14:creationId xmlns:p14="http://schemas.microsoft.com/office/powerpoint/2010/main" val="319398814"/>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Einde slide met personalia, logo Surf en logo CC">
    <p:spTree>
      <p:nvGrpSpPr>
        <p:cNvPr id="1" name=""/>
        <p:cNvGrpSpPr/>
        <p:nvPr/>
      </p:nvGrpSpPr>
      <p:grpSpPr>
        <a:xfrm>
          <a:off x="0" y="0"/>
          <a:ext cx="0" cy="0"/>
          <a:chOff x="0" y="0"/>
          <a:chExt cx="0" cy="0"/>
        </a:xfrm>
      </p:grpSpPr>
      <p:sp>
        <p:nvSpPr>
          <p:cNvPr id="12" name="Rounded Rectangle 11"/>
          <p:cNvSpPr/>
          <p:nvPr userDrawn="1"/>
        </p:nvSpPr>
        <p:spPr>
          <a:xfrm>
            <a:off x="142875" y="144000"/>
            <a:ext cx="8856000" cy="6570000"/>
          </a:xfrm>
          <a:prstGeom prst="roundRect">
            <a:avLst>
              <a:gd name="adj" fmla="val 2164"/>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hangingPunct="1"/>
            <a:endParaRPr lang="nl-NL" kern="1200">
              <a:solidFill>
                <a:prstClr val="white"/>
              </a:solidFill>
              <a:latin typeface="Arial"/>
            </a:endParaRPr>
          </a:p>
        </p:txBody>
      </p:sp>
      <p:sp>
        <p:nvSpPr>
          <p:cNvPr id="4" name="Text Placeholder 3"/>
          <p:cNvSpPr>
            <a:spLocks noGrp="1"/>
          </p:cNvSpPr>
          <p:nvPr>
            <p:ph type="body" sz="quarter" idx="10" hasCustomPrompt="1"/>
          </p:nvPr>
        </p:nvSpPr>
        <p:spPr>
          <a:xfrm>
            <a:off x="576263" y="1412875"/>
            <a:ext cx="3994150" cy="270000"/>
          </a:xfrm>
        </p:spPr>
        <p:txBody>
          <a:bodyPr>
            <a:normAutofit/>
          </a:bodyPr>
          <a:lstStyle>
            <a:lvl1pPr marL="0" indent="0">
              <a:buNone/>
              <a:defRPr sz="1600" b="0">
                <a:solidFill>
                  <a:schemeClr val="bg1"/>
                </a:solidFill>
              </a:defRPr>
            </a:lvl1pPr>
          </a:lstStyle>
          <a:p>
            <a:pPr lvl="0"/>
            <a:r>
              <a:rPr lang="nl-NL" noProof="0" dirty="0"/>
              <a:t>[Naam]</a:t>
            </a:r>
          </a:p>
        </p:txBody>
      </p:sp>
      <p:sp>
        <p:nvSpPr>
          <p:cNvPr id="5" name="TextBox 4"/>
          <p:cNvSpPr txBox="1"/>
          <p:nvPr userDrawn="1"/>
        </p:nvSpPr>
        <p:spPr>
          <a:xfrm>
            <a:off x="576263" y="1886634"/>
            <a:ext cx="3994612" cy="246221"/>
          </a:xfrm>
          <a:prstGeom prst="rect">
            <a:avLst/>
          </a:prstGeom>
          <a:noFill/>
        </p:spPr>
        <p:txBody>
          <a:bodyPr wrap="square" lIns="0" tIns="0" rIns="0" bIns="0" rtlCol="0">
            <a:spAutoFit/>
          </a:bodyPr>
          <a:lstStyle/>
          <a:p>
            <a:pPr hangingPunct="1"/>
            <a:r>
              <a:rPr lang="nl-NL" sz="1600" kern="1200" dirty="0">
                <a:solidFill>
                  <a:prstClr val="white"/>
                </a:solidFill>
                <a:latin typeface="Arial"/>
                <a:ea typeface="+mn-ea"/>
                <a:cs typeface="+mn-cs"/>
              </a:rPr>
              <a:t>www.surfsara.nl</a:t>
            </a:r>
          </a:p>
        </p:txBody>
      </p:sp>
      <p:sp>
        <p:nvSpPr>
          <p:cNvPr id="8" name="Text Placeholder 7"/>
          <p:cNvSpPr>
            <a:spLocks noGrp="1"/>
          </p:cNvSpPr>
          <p:nvPr>
            <p:ph type="body" sz="quarter" idx="12" hasCustomPrompt="1"/>
          </p:nvPr>
        </p:nvSpPr>
        <p:spPr>
          <a:xfrm>
            <a:off x="576263" y="1649754"/>
            <a:ext cx="3994150" cy="270000"/>
          </a:xfrm>
        </p:spPr>
        <p:txBody>
          <a:bodyPr/>
          <a:lstStyle>
            <a:lvl1pPr marL="0" indent="0">
              <a:buNone/>
              <a:defRPr sz="1600" b="0">
                <a:solidFill>
                  <a:schemeClr val="bg1"/>
                </a:solidFill>
              </a:defRPr>
            </a:lvl1pPr>
          </a:lstStyle>
          <a:p>
            <a:pPr lvl="0"/>
            <a:r>
              <a:rPr lang="nl-NL" noProof="0"/>
              <a:t>[Email]</a:t>
            </a:r>
          </a:p>
        </p:txBody>
      </p:sp>
      <p:pic>
        <p:nvPicPr>
          <p:cNvPr id="14" name="Picture 13"/>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76263" y="5869820"/>
            <a:ext cx="1474750" cy="518662"/>
          </a:xfrm>
          <a:prstGeom prst="rect">
            <a:avLst/>
          </a:prstGeom>
        </p:spPr>
      </p:pic>
      <p:pic>
        <p:nvPicPr>
          <p:cNvPr id="10" name="Picture 9"/>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318420" y="5547643"/>
            <a:ext cx="2247432" cy="840840"/>
          </a:xfrm>
          <a:prstGeom prst="rect">
            <a:avLst/>
          </a:prstGeom>
        </p:spPr>
      </p:pic>
    </p:spTree>
    <p:extLst>
      <p:ext uri="{BB962C8B-B14F-4D97-AF65-F5344CB8AC3E}">
        <p14:creationId xmlns:p14="http://schemas.microsoft.com/office/powerpoint/2010/main" val="1123722998"/>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Einde slide met personalia en logo CC">
    <p:spTree>
      <p:nvGrpSpPr>
        <p:cNvPr id="1" name=""/>
        <p:cNvGrpSpPr/>
        <p:nvPr/>
      </p:nvGrpSpPr>
      <p:grpSpPr>
        <a:xfrm>
          <a:off x="0" y="0"/>
          <a:ext cx="0" cy="0"/>
          <a:chOff x="0" y="0"/>
          <a:chExt cx="0" cy="0"/>
        </a:xfrm>
      </p:grpSpPr>
      <p:sp>
        <p:nvSpPr>
          <p:cNvPr id="12" name="Rounded Rectangle 11"/>
          <p:cNvSpPr/>
          <p:nvPr userDrawn="1"/>
        </p:nvSpPr>
        <p:spPr>
          <a:xfrm>
            <a:off x="142875" y="144000"/>
            <a:ext cx="8856000" cy="6570000"/>
          </a:xfrm>
          <a:prstGeom prst="roundRect">
            <a:avLst>
              <a:gd name="adj" fmla="val 2164"/>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hangingPunct="1"/>
            <a:endParaRPr lang="nl-NL" kern="1200">
              <a:solidFill>
                <a:prstClr val="white"/>
              </a:solidFill>
              <a:latin typeface="Arial"/>
            </a:endParaRPr>
          </a:p>
        </p:txBody>
      </p:sp>
      <p:sp>
        <p:nvSpPr>
          <p:cNvPr id="4" name="Text Placeholder 3"/>
          <p:cNvSpPr>
            <a:spLocks noGrp="1"/>
          </p:cNvSpPr>
          <p:nvPr>
            <p:ph type="body" sz="quarter" idx="10" hasCustomPrompt="1"/>
          </p:nvPr>
        </p:nvSpPr>
        <p:spPr>
          <a:xfrm>
            <a:off x="576263" y="1412875"/>
            <a:ext cx="3994150" cy="270000"/>
          </a:xfrm>
        </p:spPr>
        <p:txBody>
          <a:bodyPr>
            <a:normAutofit/>
          </a:bodyPr>
          <a:lstStyle>
            <a:lvl1pPr marL="0" indent="0">
              <a:buNone/>
              <a:defRPr sz="1600" b="0">
                <a:solidFill>
                  <a:schemeClr val="bg1"/>
                </a:solidFill>
              </a:defRPr>
            </a:lvl1pPr>
          </a:lstStyle>
          <a:p>
            <a:pPr lvl="0"/>
            <a:r>
              <a:rPr lang="nl-NL" noProof="0" dirty="0"/>
              <a:t>[Naam]</a:t>
            </a:r>
          </a:p>
        </p:txBody>
      </p:sp>
      <p:sp>
        <p:nvSpPr>
          <p:cNvPr id="5" name="TextBox 4"/>
          <p:cNvSpPr txBox="1"/>
          <p:nvPr userDrawn="1"/>
        </p:nvSpPr>
        <p:spPr>
          <a:xfrm>
            <a:off x="576263" y="1886634"/>
            <a:ext cx="3994612" cy="246221"/>
          </a:xfrm>
          <a:prstGeom prst="rect">
            <a:avLst/>
          </a:prstGeom>
          <a:noFill/>
        </p:spPr>
        <p:txBody>
          <a:bodyPr wrap="square" lIns="0" tIns="0" rIns="0" bIns="0" rtlCol="0">
            <a:spAutoFit/>
          </a:bodyPr>
          <a:lstStyle/>
          <a:p>
            <a:pPr hangingPunct="1"/>
            <a:r>
              <a:rPr lang="nl-NL" sz="1600" kern="1200" dirty="0">
                <a:solidFill>
                  <a:prstClr val="white"/>
                </a:solidFill>
                <a:latin typeface="Arial"/>
                <a:ea typeface="+mn-ea"/>
                <a:cs typeface="+mn-cs"/>
              </a:rPr>
              <a:t>www.surfsara.nl</a:t>
            </a:r>
          </a:p>
        </p:txBody>
      </p:sp>
      <p:sp>
        <p:nvSpPr>
          <p:cNvPr id="8" name="Text Placeholder 7"/>
          <p:cNvSpPr>
            <a:spLocks noGrp="1"/>
          </p:cNvSpPr>
          <p:nvPr>
            <p:ph type="body" sz="quarter" idx="12" hasCustomPrompt="1"/>
          </p:nvPr>
        </p:nvSpPr>
        <p:spPr>
          <a:xfrm>
            <a:off x="576263" y="1649754"/>
            <a:ext cx="3994150" cy="270000"/>
          </a:xfrm>
        </p:spPr>
        <p:txBody>
          <a:bodyPr/>
          <a:lstStyle>
            <a:lvl1pPr marL="0" indent="0">
              <a:buNone/>
              <a:defRPr sz="1600" b="0">
                <a:solidFill>
                  <a:schemeClr val="bg1"/>
                </a:solidFill>
              </a:defRPr>
            </a:lvl1pPr>
          </a:lstStyle>
          <a:p>
            <a:pPr lvl="0"/>
            <a:r>
              <a:rPr lang="nl-NL" noProof="0"/>
              <a:t>[Email]</a:t>
            </a:r>
          </a:p>
        </p:txBody>
      </p:sp>
      <p:pic>
        <p:nvPicPr>
          <p:cNvPr id="10" name="Afbeelding 3" descr="SURF_what SURF can do_fc.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66606" y="5535324"/>
            <a:ext cx="3888432" cy="853158"/>
          </a:xfrm>
          <a:prstGeom prst="rect">
            <a:avLst/>
          </a:prstGeom>
        </p:spPr>
      </p:pic>
      <p:pic>
        <p:nvPicPr>
          <p:cNvPr id="14" name="Picture 13"/>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76263" y="5869820"/>
            <a:ext cx="1474750" cy="518662"/>
          </a:xfrm>
          <a:prstGeom prst="rect">
            <a:avLst/>
          </a:prstGeom>
        </p:spPr>
      </p:pic>
    </p:spTree>
    <p:extLst>
      <p:ext uri="{BB962C8B-B14F-4D97-AF65-F5344CB8AC3E}">
        <p14:creationId xmlns:p14="http://schemas.microsoft.com/office/powerpoint/2010/main" val="3546915624"/>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Einde slide LOGO Surf">
    <p:spTree>
      <p:nvGrpSpPr>
        <p:cNvPr id="1" name=""/>
        <p:cNvGrpSpPr/>
        <p:nvPr/>
      </p:nvGrpSpPr>
      <p:grpSpPr>
        <a:xfrm>
          <a:off x="0" y="0"/>
          <a:ext cx="0" cy="0"/>
          <a:chOff x="0" y="0"/>
          <a:chExt cx="0" cy="0"/>
        </a:xfrm>
      </p:grpSpPr>
      <p:sp>
        <p:nvSpPr>
          <p:cNvPr id="4" name="Rounded Rectangle 3"/>
          <p:cNvSpPr/>
          <p:nvPr userDrawn="1"/>
        </p:nvSpPr>
        <p:spPr>
          <a:xfrm>
            <a:off x="142875" y="144000"/>
            <a:ext cx="8856000" cy="6570000"/>
          </a:xfrm>
          <a:prstGeom prst="roundRect">
            <a:avLst>
              <a:gd name="adj" fmla="val 2164"/>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hangingPunct="1"/>
            <a:endParaRPr lang="nl-NL" kern="1200">
              <a:solidFill>
                <a:prstClr val="white"/>
              </a:solidFill>
              <a:latin typeface="Arial"/>
            </a:endParaRPr>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306076" y="5547643"/>
            <a:ext cx="2272120" cy="847358"/>
          </a:xfrm>
          <a:prstGeom prst="rect">
            <a:avLst/>
          </a:prstGeom>
        </p:spPr>
      </p:pic>
    </p:spTree>
    <p:extLst>
      <p:ext uri="{BB962C8B-B14F-4D97-AF65-F5344CB8AC3E}">
        <p14:creationId xmlns:p14="http://schemas.microsoft.com/office/powerpoint/2010/main" val="2480624364"/>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Einde slide_2">
    <p:spTree>
      <p:nvGrpSpPr>
        <p:cNvPr id="1" name=""/>
        <p:cNvGrpSpPr/>
        <p:nvPr/>
      </p:nvGrpSpPr>
      <p:grpSpPr>
        <a:xfrm>
          <a:off x="0" y="0"/>
          <a:ext cx="0" cy="0"/>
          <a:chOff x="0" y="0"/>
          <a:chExt cx="0" cy="0"/>
        </a:xfrm>
      </p:grpSpPr>
      <p:sp>
        <p:nvSpPr>
          <p:cNvPr id="5" name="Rounded Rectangle 4"/>
          <p:cNvSpPr/>
          <p:nvPr userDrawn="1"/>
        </p:nvSpPr>
        <p:spPr>
          <a:xfrm>
            <a:off x="142875" y="144000"/>
            <a:ext cx="8856000" cy="6570000"/>
          </a:xfrm>
          <a:prstGeom prst="roundRect">
            <a:avLst>
              <a:gd name="adj" fmla="val 2164"/>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hangingPunct="1"/>
            <a:endParaRPr lang="nl-NL" kern="1200">
              <a:solidFill>
                <a:prstClr val="white"/>
              </a:solidFill>
              <a:latin typeface="Arial"/>
            </a:endParaRPr>
          </a:p>
        </p:txBody>
      </p:sp>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70666" y="5545053"/>
            <a:ext cx="3875983" cy="847358"/>
          </a:xfrm>
          <a:prstGeom prst="rect">
            <a:avLst/>
          </a:prstGeom>
        </p:spPr>
      </p:pic>
    </p:spTree>
    <p:extLst>
      <p:ext uri="{BB962C8B-B14F-4D97-AF65-F5344CB8AC3E}">
        <p14:creationId xmlns:p14="http://schemas.microsoft.com/office/powerpoint/2010/main" val="556251100"/>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Einde slide LOGO Surf Logo CC">
    <p:spTree>
      <p:nvGrpSpPr>
        <p:cNvPr id="1" name=""/>
        <p:cNvGrpSpPr/>
        <p:nvPr/>
      </p:nvGrpSpPr>
      <p:grpSpPr>
        <a:xfrm>
          <a:off x="0" y="0"/>
          <a:ext cx="0" cy="0"/>
          <a:chOff x="0" y="0"/>
          <a:chExt cx="0" cy="0"/>
        </a:xfrm>
      </p:grpSpPr>
      <p:sp>
        <p:nvSpPr>
          <p:cNvPr id="6" name="Rounded Rectangle 5"/>
          <p:cNvSpPr/>
          <p:nvPr userDrawn="1"/>
        </p:nvSpPr>
        <p:spPr>
          <a:xfrm>
            <a:off x="142875" y="144000"/>
            <a:ext cx="8856000" cy="6570000"/>
          </a:xfrm>
          <a:prstGeom prst="roundRect">
            <a:avLst>
              <a:gd name="adj" fmla="val 2164"/>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hangingPunct="1"/>
            <a:endParaRPr lang="nl-NL" kern="1200">
              <a:solidFill>
                <a:prstClr val="white"/>
              </a:solidFill>
              <a:latin typeface="Arial"/>
            </a:endParaRP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76263" y="5873749"/>
            <a:ext cx="1474750" cy="518662"/>
          </a:xfrm>
          <a:prstGeom prst="rect">
            <a:avLst/>
          </a:prstGeom>
          <a:ln w="12700">
            <a:solidFill>
              <a:schemeClr val="bg1"/>
            </a:solidFill>
          </a:ln>
        </p:spPr>
      </p:pic>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306076" y="5547643"/>
            <a:ext cx="2272120" cy="847358"/>
          </a:xfrm>
          <a:prstGeom prst="rect">
            <a:avLst/>
          </a:prstGeom>
        </p:spPr>
      </p:pic>
    </p:spTree>
    <p:extLst>
      <p:ext uri="{BB962C8B-B14F-4D97-AF65-F5344CB8AC3E}">
        <p14:creationId xmlns:p14="http://schemas.microsoft.com/office/powerpoint/2010/main" val="3713685237"/>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Einde slide 2 met logo CC">
    <p:spTree>
      <p:nvGrpSpPr>
        <p:cNvPr id="1" name=""/>
        <p:cNvGrpSpPr/>
        <p:nvPr/>
      </p:nvGrpSpPr>
      <p:grpSpPr>
        <a:xfrm>
          <a:off x="0" y="0"/>
          <a:ext cx="0" cy="0"/>
          <a:chOff x="0" y="0"/>
          <a:chExt cx="0" cy="0"/>
        </a:xfrm>
      </p:grpSpPr>
      <p:sp>
        <p:nvSpPr>
          <p:cNvPr id="7" name="Rounded Rectangle 6"/>
          <p:cNvSpPr/>
          <p:nvPr userDrawn="1"/>
        </p:nvSpPr>
        <p:spPr>
          <a:xfrm>
            <a:off x="142875" y="144000"/>
            <a:ext cx="8856000" cy="6570000"/>
          </a:xfrm>
          <a:prstGeom prst="roundRect">
            <a:avLst>
              <a:gd name="adj" fmla="val 2164"/>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hangingPunct="1"/>
            <a:endParaRPr lang="nl-NL" kern="1200">
              <a:solidFill>
                <a:prstClr val="white"/>
              </a:solidFill>
              <a:latin typeface="Arial"/>
            </a:endParaRPr>
          </a:p>
        </p:txBody>
      </p:sp>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70666" y="5545053"/>
            <a:ext cx="3875983" cy="847358"/>
          </a:xfrm>
          <a:prstGeom prst="rect">
            <a:avLst/>
          </a:prstGeom>
        </p:spPr>
      </p:pic>
      <p:pic>
        <p:nvPicPr>
          <p:cNvPr id="6" name="Picture 5"/>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76263" y="5873749"/>
            <a:ext cx="1474750" cy="518662"/>
          </a:xfrm>
          <a:prstGeom prst="rect">
            <a:avLst/>
          </a:prstGeom>
          <a:ln w="12700">
            <a:solidFill>
              <a:schemeClr val="bg1"/>
            </a:solidFill>
          </a:ln>
        </p:spPr>
      </p:pic>
    </p:spTree>
    <p:extLst>
      <p:ext uri="{BB962C8B-B14F-4D97-AF65-F5344CB8AC3E}">
        <p14:creationId xmlns:p14="http://schemas.microsoft.com/office/powerpoint/2010/main" val="1514396491"/>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Einde slide 2 met tekst logo Surf">
    <p:spTree>
      <p:nvGrpSpPr>
        <p:cNvPr id="1" name=""/>
        <p:cNvGrpSpPr/>
        <p:nvPr/>
      </p:nvGrpSpPr>
      <p:grpSpPr>
        <a:xfrm>
          <a:off x="0" y="0"/>
          <a:ext cx="0" cy="0"/>
          <a:chOff x="0" y="0"/>
          <a:chExt cx="0" cy="0"/>
        </a:xfrm>
      </p:grpSpPr>
      <p:sp>
        <p:nvSpPr>
          <p:cNvPr id="6" name="Rounded Rectangle 5"/>
          <p:cNvSpPr/>
          <p:nvPr userDrawn="1"/>
        </p:nvSpPr>
        <p:spPr>
          <a:xfrm>
            <a:off x="142875" y="144000"/>
            <a:ext cx="8856000" cy="6570000"/>
          </a:xfrm>
          <a:prstGeom prst="roundRect">
            <a:avLst>
              <a:gd name="adj" fmla="val 2164"/>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hangingPunct="1"/>
            <a:endParaRPr lang="nl-NL" kern="1200">
              <a:solidFill>
                <a:prstClr val="white"/>
              </a:solidFill>
              <a:latin typeface="Arial"/>
            </a:endParaRPr>
          </a:p>
        </p:txBody>
      </p:sp>
      <p:sp>
        <p:nvSpPr>
          <p:cNvPr id="4" name="Text Placeholder 3"/>
          <p:cNvSpPr>
            <a:spLocks noGrp="1"/>
          </p:cNvSpPr>
          <p:nvPr>
            <p:ph type="body" sz="quarter" idx="10"/>
          </p:nvPr>
        </p:nvSpPr>
        <p:spPr>
          <a:xfrm>
            <a:off x="576263" y="1412874"/>
            <a:ext cx="3994150" cy="3511463"/>
          </a:xfrm>
        </p:spPr>
        <p:txBody>
          <a:bodyPr>
            <a:normAutofit/>
          </a:bodyPr>
          <a:lstStyle>
            <a:lvl1pPr marL="0" indent="0">
              <a:buNone/>
              <a:defRPr sz="2000" b="1">
                <a:solidFill>
                  <a:schemeClr val="bg1"/>
                </a:solidFill>
              </a:defRPr>
            </a:lvl1pPr>
          </a:lstStyle>
          <a:p>
            <a:pPr lvl="0"/>
            <a:r>
              <a:rPr lang="en-US" noProof="0"/>
              <a:t>Click to edit Master text styles</a:t>
            </a:r>
          </a:p>
        </p:txBody>
      </p:sp>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306076" y="5547643"/>
            <a:ext cx="2272120" cy="847358"/>
          </a:xfrm>
          <a:prstGeom prst="rect">
            <a:avLst/>
          </a:prstGeom>
        </p:spPr>
      </p:pic>
    </p:spTree>
    <p:extLst>
      <p:ext uri="{BB962C8B-B14F-4D97-AF65-F5344CB8AC3E}">
        <p14:creationId xmlns:p14="http://schemas.microsoft.com/office/powerpoint/2010/main" val="4040306465"/>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Einde slide 2 met tekst">
    <p:spTree>
      <p:nvGrpSpPr>
        <p:cNvPr id="1" name=""/>
        <p:cNvGrpSpPr/>
        <p:nvPr/>
      </p:nvGrpSpPr>
      <p:grpSpPr>
        <a:xfrm>
          <a:off x="0" y="0"/>
          <a:ext cx="0" cy="0"/>
          <a:chOff x="0" y="0"/>
          <a:chExt cx="0" cy="0"/>
        </a:xfrm>
      </p:grpSpPr>
      <p:sp>
        <p:nvSpPr>
          <p:cNvPr id="6" name="Rounded Rectangle 5"/>
          <p:cNvSpPr/>
          <p:nvPr userDrawn="1"/>
        </p:nvSpPr>
        <p:spPr>
          <a:xfrm>
            <a:off x="142875" y="144000"/>
            <a:ext cx="8856000" cy="6570000"/>
          </a:xfrm>
          <a:prstGeom prst="roundRect">
            <a:avLst>
              <a:gd name="adj" fmla="val 2164"/>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hangingPunct="1"/>
            <a:endParaRPr lang="nl-NL" kern="1200">
              <a:solidFill>
                <a:prstClr val="white"/>
              </a:solidFill>
              <a:latin typeface="Arial"/>
            </a:endParaRPr>
          </a:p>
        </p:txBody>
      </p:sp>
      <p:sp>
        <p:nvSpPr>
          <p:cNvPr id="4" name="Text Placeholder 3"/>
          <p:cNvSpPr>
            <a:spLocks noGrp="1"/>
          </p:cNvSpPr>
          <p:nvPr>
            <p:ph type="body" sz="quarter" idx="10"/>
          </p:nvPr>
        </p:nvSpPr>
        <p:spPr>
          <a:xfrm>
            <a:off x="576263" y="1412874"/>
            <a:ext cx="3994150" cy="3511463"/>
          </a:xfrm>
        </p:spPr>
        <p:txBody>
          <a:bodyPr>
            <a:normAutofit/>
          </a:bodyPr>
          <a:lstStyle>
            <a:lvl1pPr marL="0" indent="0">
              <a:buNone/>
              <a:defRPr sz="2000" b="1">
                <a:solidFill>
                  <a:schemeClr val="bg1"/>
                </a:solidFill>
              </a:defRPr>
            </a:lvl1pPr>
          </a:lstStyle>
          <a:p>
            <a:pPr lvl="0"/>
            <a:r>
              <a:rPr lang="en-US" noProof="0"/>
              <a:t>Click to edit Master text styles</a:t>
            </a:r>
          </a:p>
        </p:txBody>
      </p:sp>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70666" y="5545053"/>
            <a:ext cx="3875983" cy="847358"/>
          </a:xfrm>
          <a:prstGeom prst="rect">
            <a:avLst/>
          </a:prstGeom>
        </p:spPr>
      </p:pic>
    </p:spTree>
    <p:extLst>
      <p:ext uri="{BB962C8B-B14F-4D97-AF65-F5344CB8AC3E}">
        <p14:creationId xmlns:p14="http://schemas.microsoft.com/office/powerpoint/2010/main" val="225797643"/>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Einde slide 2 met tekst, logo Surf en logo CC">
    <p:spTree>
      <p:nvGrpSpPr>
        <p:cNvPr id="1" name=""/>
        <p:cNvGrpSpPr/>
        <p:nvPr/>
      </p:nvGrpSpPr>
      <p:grpSpPr>
        <a:xfrm>
          <a:off x="0" y="0"/>
          <a:ext cx="0" cy="0"/>
          <a:chOff x="0" y="0"/>
          <a:chExt cx="0" cy="0"/>
        </a:xfrm>
      </p:grpSpPr>
      <p:sp>
        <p:nvSpPr>
          <p:cNvPr id="8" name="Rounded Rectangle 7"/>
          <p:cNvSpPr/>
          <p:nvPr userDrawn="1"/>
        </p:nvSpPr>
        <p:spPr>
          <a:xfrm>
            <a:off x="142875" y="144000"/>
            <a:ext cx="8856000" cy="6570000"/>
          </a:xfrm>
          <a:prstGeom prst="roundRect">
            <a:avLst>
              <a:gd name="adj" fmla="val 2164"/>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hangingPunct="1"/>
            <a:endParaRPr lang="nl-NL" kern="1200">
              <a:solidFill>
                <a:prstClr val="white"/>
              </a:solidFill>
              <a:latin typeface="Arial"/>
            </a:endParaRPr>
          </a:p>
        </p:txBody>
      </p:sp>
      <p:sp>
        <p:nvSpPr>
          <p:cNvPr id="4" name="Text Placeholder 3"/>
          <p:cNvSpPr>
            <a:spLocks noGrp="1"/>
          </p:cNvSpPr>
          <p:nvPr>
            <p:ph type="body" sz="quarter" idx="10"/>
          </p:nvPr>
        </p:nvSpPr>
        <p:spPr>
          <a:xfrm>
            <a:off x="576263" y="1412874"/>
            <a:ext cx="3994150" cy="3511463"/>
          </a:xfrm>
        </p:spPr>
        <p:txBody>
          <a:bodyPr>
            <a:normAutofit/>
          </a:bodyPr>
          <a:lstStyle>
            <a:lvl1pPr marL="0" indent="0">
              <a:buNone/>
              <a:defRPr sz="2000" b="1">
                <a:solidFill>
                  <a:schemeClr val="bg1"/>
                </a:solidFill>
              </a:defRPr>
            </a:lvl1pPr>
          </a:lstStyle>
          <a:p>
            <a:pPr lvl="0"/>
            <a:r>
              <a:rPr lang="en-US" noProof="0"/>
              <a:t>Click to edit Master text styles</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76263" y="5873749"/>
            <a:ext cx="1474750" cy="518662"/>
          </a:xfrm>
          <a:prstGeom prst="rect">
            <a:avLst/>
          </a:prstGeom>
          <a:ln w="12700">
            <a:solidFill>
              <a:schemeClr val="bg1"/>
            </a:solidFill>
          </a:ln>
        </p:spPr>
      </p:pic>
      <p:pic>
        <p:nvPicPr>
          <p:cNvPr id="6" name="Picture 5"/>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306076" y="5547643"/>
            <a:ext cx="2272120" cy="847358"/>
          </a:xfrm>
          <a:prstGeom prst="rect">
            <a:avLst/>
          </a:prstGeom>
        </p:spPr>
      </p:pic>
    </p:spTree>
    <p:extLst>
      <p:ext uri="{BB962C8B-B14F-4D97-AF65-F5344CB8AC3E}">
        <p14:creationId xmlns:p14="http://schemas.microsoft.com/office/powerpoint/2010/main" val="2118894764"/>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Einde slide 2 met tekst en logo CC">
    <p:spTree>
      <p:nvGrpSpPr>
        <p:cNvPr id="1" name=""/>
        <p:cNvGrpSpPr/>
        <p:nvPr/>
      </p:nvGrpSpPr>
      <p:grpSpPr>
        <a:xfrm>
          <a:off x="0" y="0"/>
          <a:ext cx="0" cy="0"/>
          <a:chOff x="0" y="0"/>
          <a:chExt cx="0" cy="0"/>
        </a:xfrm>
      </p:grpSpPr>
      <p:sp>
        <p:nvSpPr>
          <p:cNvPr id="8" name="Rounded Rectangle 7"/>
          <p:cNvSpPr/>
          <p:nvPr userDrawn="1"/>
        </p:nvSpPr>
        <p:spPr>
          <a:xfrm>
            <a:off x="142875" y="144000"/>
            <a:ext cx="8856000" cy="6570000"/>
          </a:xfrm>
          <a:prstGeom prst="roundRect">
            <a:avLst>
              <a:gd name="adj" fmla="val 2164"/>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hangingPunct="1"/>
            <a:endParaRPr lang="nl-NL" kern="1200">
              <a:solidFill>
                <a:prstClr val="white"/>
              </a:solidFill>
              <a:latin typeface="Arial"/>
            </a:endParaRPr>
          </a:p>
        </p:txBody>
      </p:sp>
      <p:sp>
        <p:nvSpPr>
          <p:cNvPr id="4" name="Text Placeholder 3"/>
          <p:cNvSpPr>
            <a:spLocks noGrp="1"/>
          </p:cNvSpPr>
          <p:nvPr>
            <p:ph type="body" sz="quarter" idx="10"/>
          </p:nvPr>
        </p:nvSpPr>
        <p:spPr>
          <a:xfrm>
            <a:off x="576263" y="1412874"/>
            <a:ext cx="3994150" cy="3511463"/>
          </a:xfrm>
        </p:spPr>
        <p:txBody>
          <a:bodyPr>
            <a:normAutofit/>
          </a:bodyPr>
          <a:lstStyle>
            <a:lvl1pPr marL="0" indent="0">
              <a:buNone/>
              <a:defRPr sz="2000" b="1">
                <a:solidFill>
                  <a:schemeClr val="bg1"/>
                </a:solidFill>
              </a:defRPr>
            </a:lvl1pPr>
          </a:lstStyle>
          <a:p>
            <a:pPr lvl="0"/>
            <a:r>
              <a:rPr lang="en-US" noProof="0"/>
              <a:t>Click to edit Master text styles</a:t>
            </a:r>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70666" y="5545053"/>
            <a:ext cx="3875983" cy="847358"/>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76263" y="5873749"/>
            <a:ext cx="1474750" cy="518662"/>
          </a:xfrm>
          <a:prstGeom prst="rect">
            <a:avLst/>
          </a:prstGeom>
          <a:ln w="12700">
            <a:solidFill>
              <a:schemeClr val="bg1"/>
            </a:solidFill>
          </a:ln>
        </p:spPr>
      </p:pic>
    </p:spTree>
    <p:extLst>
      <p:ext uri="{BB962C8B-B14F-4D97-AF65-F5344CB8AC3E}">
        <p14:creationId xmlns:p14="http://schemas.microsoft.com/office/powerpoint/2010/main" val="11541564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Fotoslide, geen header en footer">
    <p:spTree>
      <p:nvGrpSpPr>
        <p:cNvPr id="1" name=""/>
        <p:cNvGrpSpPr/>
        <p:nvPr/>
      </p:nvGrpSpPr>
      <p:grpSpPr>
        <a:xfrm>
          <a:off x="0" y="0"/>
          <a:ext cx="0" cy="0"/>
          <a:chOff x="0" y="0"/>
          <a:chExt cx="0" cy="0"/>
        </a:xfrm>
      </p:grpSpPr>
      <p:sp>
        <p:nvSpPr>
          <p:cNvPr id="6" name="Picture Placeholder 6"/>
          <p:cNvSpPr>
            <a:spLocks noGrp="1"/>
          </p:cNvSpPr>
          <p:nvPr>
            <p:ph type="pic" sz="quarter" idx="13"/>
          </p:nvPr>
        </p:nvSpPr>
        <p:spPr>
          <a:xfrm>
            <a:off x="142875" y="144463"/>
            <a:ext cx="8856000" cy="6569075"/>
          </a:xfrm>
          <a:prstGeom prst="roundRect">
            <a:avLst>
              <a:gd name="adj" fmla="val 2163"/>
            </a:avLst>
          </a:prstGeom>
          <a:solidFill>
            <a:schemeClr val="bg1">
              <a:lumMod val="95000"/>
            </a:schemeClr>
          </a:solidFill>
        </p:spPr>
        <p:txBody>
          <a:bodyPr anchor="b" anchorCtr="0">
            <a:normAutofit/>
          </a:bodyPr>
          <a:lstStyle>
            <a:lvl1pPr marL="0" indent="0">
              <a:buNone/>
              <a:defRPr sz="1000" b="0">
                <a:solidFill>
                  <a:srgbClr val="C00000"/>
                </a:solidFill>
                <a:latin typeface="Arial" pitchFamily="34" charset="0"/>
                <a:cs typeface="Arial" pitchFamily="34" charset="0"/>
              </a:defRPr>
            </a:lvl1pPr>
          </a:lstStyle>
          <a:p>
            <a:r>
              <a:rPr lang="en-US" noProof="0"/>
              <a:t>Click icon to add picture</a:t>
            </a:r>
            <a:endParaRPr lang="nl-NL" noProof="0"/>
          </a:p>
        </p:txBody>
      </p:sp>
    </p:spTree>
    <p:extLst>
      <p:ext uri="{BB962C8B-B14F-4D97-AF65-F5344CB8AC3E}">
        <p14:creationId xmlns:p14="http://schemas.microsoft.com/office/powerpoint/2010/main" val="1573826610"/>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Einde slide 2 met personalia en logo Surf">
    <p:spTree>
      <p:nvGrpSpPr>
        <p:cNvPr id="1" name=""/>
        <p:cNvGrpSpPr/>
        <p:nvPr/>
      </p:nvGrpSpPr>
      <p:grpSpPr>
        <a:xfrm>
          <a:off x="0" y="0"/>
          <a:ext cx="0" cy="0"/>
          <a:chOff x="0" y="0"/>
          <a:chExt cx="0" cy="0"/>
        </a:xfrm>
      </p:grpSpPr>
      <p:sp>
        <p:nvSpPr>
          <p:cNvPr id="12" name="Rounded Rectangle 11"/>
          <p:cNvSpPr/>
          <p:nvPr userDrawn="1"/>
        </p:nvSpPr>
        <p:spPr>
          <a:xfrm>
            <a:off x="142875" y="144000"/>
            <a:ext cx="8856000" cy="6570000"/>
          </a:xfrm>
          <a:prstGeom prst="roundRect">
            <a:avLst>
              <a:gd name="adj" fmla="val 2164"/>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hangingPunct="1"/>
            <a:endParaRPr lang="nl-NL" kern="1200">
              <a:solidFill>
                <a:prstClr val="white"/>
              </a:solidFill>
              <a:latin typeface="Arial"/>
            </a:endParaRPr>
          </a:p>
        </p:txBody>
      </p:sp>
      <p:sp>
        <p:nvSpPr>
          <p:cNvPr id="5" name="Text Placeholder 3"/>
          <p:cNvSpPr>
            <a:spLocks noGrp="1"/>
          </p:cNvSpPr>
          <p:nvPr>
            <p:ph type="body" sz="quarter" idx="10" hasCustomPrompt="1"/>
          </p:nvPr>
        </p:nvSpPr>
        <p:spPr>
          <a:xfrm>
            <a:off x="576263" y="1412875"/>
            <a:ext cx="3994150" cy="270000"/>
          </a:xfrm>
        </p:spPr>
        <p:txBody>
          <a:bodyPr>
            <a:normAutofit/>
          </a:bodyPr>
          <a:lstStyle>
            <a:lvl1pPr marL="0" indent="0">
              <a:buNone/>
              <a:defRPr sz="1600" b="0">
                <a:solidFill>
                  <a:schemeClr val="bg1"/>
                </a:solidFill>
              </a:defRPr>
            </a:lvl1pPr>
          </a:lstStyle>
          <a:p>
            <a:pPr lvl="0"/>
            <a:r>
              <a:rPr lang="nl-NL" noProof="0" dirty="0"/>
              <a:t>[Naam]</a:t>
            </a:r>
          </a:p>
        </p:txBody>
      </p:sp>
      <p:sp>
        <p:nvSpPr>
          <p:cNvPr id="6" name="TextBox 5"/>
          <p:cNvSpPr txBox="1"/>
          <p:nvPr userDrawn="1"/>
        </p:nvSpPr>
        <p:spPr>
          <a:xfrm>
            <a:off x="576263" y="1886634"/>
            <a:ext cx="3994612" cy="246221"/>
          </a:xfrm>
          <a:prstGeom prst="rect">
            <a:avLst/>
          </a:prstGeom>
          <a:noFill/>
        </p:spPr>
        <p:txBody>
          <a:bodyPr wrap="square" lIns="0" tIns="0" rIns="0" bIns="0" rtlCol="0">
            <a:spAutoFit/>
          </a:bodyPr>
          <a:lstStyle/>
          <a:p>
            <a:pPr hangingPunct="1"/>
            <a:r>
              <a:rPr lang="nl-NL" sz="1600" kern="1200" dirty="0">
                <a:solidFill>
                  <a:prstClr val="white"/>
                </a:solidFill>
                <a:latin typeface="Arial"/>
                <a:ea typeface="+mn-ea"/>
                <a:cs typeface="+mn-cs"/>
              </a:rPr>
              <a:t>www.surfsara.nl</a:t>
            </a:r>
          </a:p>
        </p:txBody>
      </p:sp>
      <p:sp>
        <p:nvSpPr>
          <p:cNvPr id="7" name="Text Placeholder 7"/>
          <p:cNvSpPr>
            <a:spLocks noGrp="1"/>
          </p:cNvSpPr>
          <p:nvPr>
            <p:ph type="body" sz="quarter" idx="12" hasCustomPrompt="1"/>
          </p:nvPr>
        </p:nvSpPr>
        <p:spPr>
          <a:xfrm>
            <a:off x="576263" y="1649754"/>
            <a:ext cx="3994150" cy="270000"/>
          </a:xfrm>
        </p:spPr>
        <p:txBody>
          <a:bodyPr/>
          <a:lstStyle>
            <a:lvl1pPr marL="0" indent="0">
              <a:buNone/>
              <a:defRPr sz="1600" b="0">
                <a:solidFill>
                  <a:schemeClr val="bg1"/>
                </a:solidFill>
              </a:defRPr>
            </a:lvl1pPr>
          </a:lstStyle>
          <a:p>
            <a:pPr lvl="0"/>
            <a:r>
              <a:rPr lang="nl-NL" noProof="0"/>
              <a:t>[Email]</a:t>
            </a: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306076" y="5547643"/>
            <a:ext cx="2272120" cy="847358"/>
          </a:xfrm>
          <a:prstGeom prst="rect">
            <a:avLst/>
          </a:prstGeom>
        </p:spPr>
      </p:pic>
    </p:spTree>
    <p:extLst>
      <p:ext uri="{BB962C8B-B14F-4D97-AF65-F5344CB8AC3E}">
        <p14:creationId xmlns:p14="http://schemas.microsoft.com/office/powerpoint/2010/main" val="913896256"/>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Einde slide 2 met personalia">
    <p:spTree>
      <p:nvGrpSpPr>
        <p:cNvPr id="1" name=""/>
        <p:cNvGrpSpPr/>
        <p:nvPr/>
      </p:nvGrpSpPr>
      <p:grpSpPr>
        <a:xfrm>
          <a:off x="0" y="0"/>
          <a:ext cx="0" cy="0"/>
          <a:chOff x="0" y="0"/>
          <a:chExt cx="0" cy="0"/>
        </a:xfrm>
      </p:grpSpPr>
      <p:sp>
        <p:nvSpPr>
          <p:cNvPr id="12" name="Rounded Rectangle 11"/>
          <p:cNvSpPr/>
          <p:nvPr userDrawn="1"/>
        </p:nvSpPr>
        <p:spPr>
          <a:xfrm>
            <a:off x="142875" y="144000"/>
            <a:ext cx="8856000" cy="6570000"/>
          </a:xfrm>
          <a:prstGeom prst="roundRect">
            <a:avLst>
              <a:gd name="adj" fmla="val 2164"/>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hangingPunct="1"/>
            <a:endParaRPr lang="nl-NL" kern="1200">
              <a:solidFill>
                <a:prstClr val="white"/>
              </a:solidFill>
              <a:latin typeface="Arial"/>
            </a:endParaRPr>
          </a:p>
        </p:txBody>
      </p:sp>
      <p:sp>
        <p:nvSpPr>
          <p:cNvPr id="5" name="Text Placeholder 3"/>
          <p:cNvSpPr>
            <a:spLocks noGrp="1"/>
          </p:cNvSpPr>
          <p:nvPr>
            <p:ph type="body" sz="quarter" idx="10" hasCustomPrompt="1"/>
          </p:nvPr>
        </p:nvSpPr>
        <p:spPr>
          <a:xfrm>
            <a:off x="576263" y="1412875"/>
            <a:ext cx="3994150" cy="270000"/>
          </a:xfrm>
        </p:spPr>
        <p:txBody>
          <a:bodyPr>
            <a:normAutofit/>
          </a:bodyPr>
          <a:lstStyle>
            <a:lvl1pPr marL="0" indent="0">
              <a:buNone/>
              <a:defRPr sz="1600" b="0">
                <a:solidFill>
                  <a:schemeClr val="bg1"/>
                </a:solidFill>
              </a:defRPr>
            </a:lvl1pPr>
          </a:lstStyle>
          <a:p>
            <a:pPr lvl="0"/>
            <a:r>
              <a:rPr lang="nl-NL" noProof="0" dirty="0"/>
              <a:t>[Naam]</a:t>
            </a:r>
          </a:p>
        </p:txBody>
      </p:sp>
      <p:sp>
        <p:nvSpPr>
          <p:cNvPr id="6" name="TextBox 5"/>
          <p:cNvSpPr txBox="1"/>
          <p:nvPr userDrawn="1"/>
        </p:nvSpPr>
        <p:spPr>
          <a:xfrm>
            <a:off x="576263" y="1886634"/>
            <a:ext cx="3994612" cy="246221"/>
          </a:xfrm>
          <a:prstGeom prst="rect">
            <a:avLst/>
          </a:prstGeom>
          <a:noFill/>
        </p:spPr>
        <p:txBody>
          <a:bodyPr wrap="square" lIns="0" tIns="0" rIns="0" bIns="0" rtlCol="0">
            <a:spAutoFit/>
          </a:bodyPr>
          <a:lstStyle/>
          <a:p>
            <a:pPr hangingPunct="1"/>
            <a:r>
              <a:rPr lang="nl-NL" sz="1600" kern="1200" dirty="0">
                <a:solidFill>
                  <a:prstClr val="white"/>
                </a:solidFill>
                <a:latin typeface="Arial"/>
                <a:ea typeface="+mn-ea"/>
                <a:cs typeface="+mn-cs"/>
              </a:rPr>
              <a:t>www.surfsara.nl</a:t>
            </a:r>
          </a:p>
        </p:txBody>
      </p:sp>
      <p:sp>
        <p:nvSpPr>
          <p:cNvPr id="7" name="Text Placeholder 7"/>
          <p:cNvSpPr>
            <a:spLocks noGrp="1"/>
          </p:cNvSpPr>
          <p:nvPr>
            <p:ph type="body" sz="quarter" idx="12" hasCustomPrompt="1"/>
          </p:nvPr>
        </p:nvSpPr>
        <p:spPr>
          <a:xfrm>
            <a:off x="576263" y="1649754"/>
            <a:ext cx="3994150" cy="270000"/>
          </a:xfrm>
        </p:spPr>
        <p:txBody>
          <a:bodyPr/>
          <a:lstStyle>
            <a:lvl1pPr marL="0" indent="0">
              <a:buNone/>
              <a:defRPr sz="1600" b="0">
                <a:solidFill>
                  <a:schemeClr val="bg1"/>
                </a:solidFill>
              </a:defRPr>
            </a:lvl1pPr>
          </a:lstStyle>
          <a:p>
            <a:pPr lvl="0"/>
            <a:r>
              <a:rPr lang="nl-NL" noProof="0"/>
              <a:t>[Email]</a:t>
            </a: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70666" y="5545053"/>
            <a:ext cx="3875983" cy="847358"/>
          </a:xfrm>
          <a:prstGeom prst="rect">
            <a:avLst/>
          </a:prstGeom>
        </p:spPr>
      </p:pic>
    </p:spTree>
    <p:extLst>
      <p:ext uri="{BB962C8B-B14F-4D97-AF65-F5344CB8AC3E}">
        <p14:creationId xmlns:p14="http://schemas.microsoft.com/office/powerpoint/2010/main" val="766746729"/>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Einde slide 2 met personalia, logo Surf en CC logo">
    <p:spTree>
      <p:nvGrpSpPr>
        <p:cNvPr id="1" name=""/>
        <p:cNvGrpSpPr/>
        <p:nvPr/>
      </p:nvGrpSpPr>
      <p:grpSpPr>
        <a:xfrm>
          <a:off x="0" y="0"/>
          <a:ext cx="0" cy="0"/>
          <a:chOff x="0" y="0"/>
          <a:chExt cx="0" cy="0"/>
        </a:xfrm>
      </p:grpSpPr>
      <p:sp>
        <p:nvSpPr>
          <p:cNvPr id="10" name="Rounded Rectangle 9"/>
          <p:cNvSpPr/>
          <p:nvPr userDrawn="1"/>
        </p:nvSpPr>
        <p:spPr>
          <a:xfrm>
            <a:off x="142875" y="144000"/>
            <a:ext cx="8856000" cy="6570000"/>
          </a:xfrm>
          <a:prstGeom prst="roundRect">
            <a:avLst>
              <a:gd name="adj" fmla="val 2164"/>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hangingPunct="1"/>
            <a:endParaRPr lang="nl-NL" kern="1200">
              <a:solidFill>
                <a:prstClr val="white"/>
              </a:solidFill>
              <a:latin typeface="Arial"/>
            </a:endParaRPr>
          </a:p>
        </p:txBody>
      </p:sp>
      <p:sp>
        <p:nvSpPr>
          <p:cNvPr id="5" name="Text Placeholder 3"/>
          <p:cNvSpPr>
            <a:spLocks noGrp="1"/>
          </p:cNvSpPr>
          <p:nvPr>
            <p:ph type="body" sz="quarter" idx="10" hasCustomPrompt="1"/>
          </p:nvPr>
        </p:nvSpPr>
        <p:spPr>
          <a:xfrm>
            <a:off x="576263" y="1412875"/>
            <a:ext cx="3994150" cy="270000"/>
          </a:xfrm>
        </p:spPr>
        <p:txBody>
          <a:bodyPr>
            <a:normAutofit/>
          </a:bodyPr>
          <a:lstStyle>
            <a:lvl1pPr marL="0" indent="0">
              <a:buNone/>
              <a:defRPr sz="1600" b="0">
                <a:solidFill>
                  <a:schemeClr val="bg1"/>
                </a:solidFill>
              </a:defRPr>
            </a:lvl1pPr>
          </a:lstStyle>
          <a:p>
            <a:pPr lvl="0"/>
            <a:r>
              <a:rPr lang="nl-NL" noProof="0" dirty="0"/>
              <a:t>[Naam]</a:t>
            </a:r>
          </a:p>
        </p:txBody>
      </p:sp>
      <p:sp>
        <p:nvSpPr>
          <p:cNvPr id="6" name="TextBox 5"/>
          <p:cNvSpPr txBox="1"/>
          <p:nvPr userDrawn="1"/>
        </p:nvSpPr>
        <p:spPr>
          <a:xfrm>
            <a:off x="576263" y="1886634"/>
            <a:ext cx="3994612" cy="246221"/>
          </a:xfrm>
          <a:prstGeom prst="rect">
            <a:avLst/>
          </a:prstGeom>
          <a:noFill/>
        </p:spPr>
        <p:txBody>
          <a:bodyPr wrap="square" lIns="0" tIns="0" rIns="0" bIns="0" rtlCol="0">
            <a:spAutoFit/>
          </a:bodyPr>
          <a:lstStyle/>
          <a:p>
            <a:pPr hangingPunct="1"/>
            <a:r>
              <a:rPr lang="nl-NL" sz="1600" kern="1200" dirty="0">
                <a:solidFill>
                  <a:prstClr val="white"/>
                </a:solidFill>
                <a:latin typeface="Arial"/>
                <a:ea typeface="+mn-ea"/>
                <a:cs typeface="+mn-cs"/>
              </a:rPr>
              <a:t>www.surfsara.nl</a:t>
            </a:r>
          </a:p>
        </p:txBody>
      </p:sp>
      <p:sp>
        <p:nvSpPr>
          <p:cNvPr id="7" name="Text Placeholder 7"/>
          <p:cNvSpPr>
            <a:spLocks noGrp="1"/>
          </p:cNvSpPr>
          <p:nvPr>
            <p:ph type="body" sz="quarter" idx="12" hasCustomPrompt="1"/>
          </p:nvPr>
        </p:nvSpPr>
        <p:spPr>
          <a:xfrm>
            <a:off x="576263" y="1649754"/>
            <a:ext cx="3994150" cy="270000"/>
          </a:xfrm>
        </p:spPr>
        <p:txBody>
          <a:bodyPr/>
          <a:lstStyle>
            <a:lvl1pPr marL="0" indent="0">
              <a:buNone/>
              <a:defRPr sz="1600" b="0">
                <a:solidFill>
                  <a:schemeClr val="bg1"/>
                </a:solidFill>
              </a:defRPr>
            </a:lvl1pPr>
          </a:lstStyle>
          <a:p>
            <a:pPr lvl="0"/>
            <a:r>
              <a:rPr lang="nl-NL" noProof="0" dirty="0"/>
              <a:t>[Email]</a:t>
            </a: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76263" y="5873749"/>
            <a:ext cx="1474750" cy="518662"/>
          </a:xfrm>
          <a:prstGeom prst="rect">
            <a:avLst/>
          </a:prstGeom>
          <a:ln w="12700">
            <a:solidFill>
              <a:schemeClr val="bg1"/>
            </a:solidFill>
          </a:ln>
        </p:spPr>
      </p:pic>
      <p:pic>
        <p:nvPicPr>
          <p:cNvPr id="9" name="Picture 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306076" y="5547643"/>
            <a:ext cx="2272120" cy="847358"/>
          </a:xfrm>
          <a:prstGeom prst="rect">
            <a:avLst/>
          </a:prstGeom>
        </p:spPr>
      </p:pic>
    </p:spTree>
    <p:extLst>
      <p:ext uri="{BB962C8B-B14F-4D97-AF65-F5344CB8AC3E}">
        <p14:creationId xmlns:p14="http://schemas.microsoft.com/office/powerpoint/2010/main" val="26959610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Einde slide 2 met personalia en CC logo">
    <p:spTree>
      <p:nvGrpSpPr>
        <p:cNvPr id="1" name=""/>
        <p:cNvGrpSpPr/>
        <p:nvPr/>
      </p:nvGrpSpPr>
      <p:grpSpPr>
        <a:xfrm>
          <a:off x="0" y="0"/>
          <a:ext cx="0" cy="0"/>
          <a:chOff x="0" y="0"/>
          <a:chExt cx="0" cy="0"/>
        </a:xfrm>
      </p:grpSpPr>
      <p:sp>
        <p:nvSpPr>
          <p:cNvPr id="10" name="Rounded Rectangle 9"/>
          <p:cNvSpPr/>
          <p:nvPr userDrawn="1"/>
        </p:nvSpPr>
        <p:spPr>
          <a:xfrm>
            <a:off x="142875" y="144000"/>
            <a:ext cx="8856000" cy="6570000"/>
          </a:xfrm>
          <a:prstGeom prst="roundRect">
            <a:avLst>
              <a:gd name="adj" fmla="val 2164"/>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hangingPunct="1"/>
            <a:endParaRPr lang="nl-NL" kern="1200">
              <a:solidFill>
                <a:prstClr val="white"/>
              </a:solidFill>
              <a:latin typeface="Arial"/>
            </a:endParaRPr>
          </a:p>
        </p:txBody>
      </p:sp>
      <p:sp>
        <p:nvSpPr>
          <p:cNvPr id="5" name="Text Placeholder 3"/>
          <p:cNvSpPr>
            <a:spLocks noGrp="1"/>
          </p:cNvSpPr>
          <p:nvPr>
            <p:ph type="body" sz="quarter" idx="10" hasCustomPrompt="1"/>
          </p:nvPr>
        </p:nvSpPr>
        <p:spPr>
          <a:xfrm>
            <a:off x="576263" y="1412875"/>
            <a:ext cx="3994150" cy="270000"/>
          </a:xfrm>
        </p:spPr>
        <p:txBody>
          <a:bodyPr>
            <a:normAutofit/>
          </a:bodyPr>
          <a:lstStyle>
            <a:lvl1pPr marL="0" indent="0">
              <a:buNone/>
              <a:defRPr sz="1600" b="0">
                <a:solidFill>
                  <a:schemeClr val="bg1"/>
                </a:solidFill>
              </a:defRPr>
            </a:lvl1pPr>
          </a:lstStyle>
          <a:p>
            <a:pPr lvl="0"/>
            <a:r>
              <a:rPr lang="nl-NL" noProof="0" dirty="0"/>
              <a:t>[Naam]</a:t>
            </a:r>
          </a:p>
        </p:txBody>
      </p:sp>
      <p:sp>
        <p:nvSpPr>
          <p:cNvPr id="6" name="TextBox 5"/>
          <p:cNvSpPr txBox="1"/>
          <p:nvPr userDrawn="1"/>
        </p:nvSpPr>
        <p:spPr>
          <a:xfrm>
            <a:off x="576263" y="1886634"/>
            <a:ext cx="3994612" cy="246221"/>
          </a:xfrm>
          <a:prstGeom prst="rect">
            <a:avLst/>
          </a:prstGeom>
          <a:noFill/>
        </p:spPr>
        <p:txBody>
          <a:bodyPr wrap="square" lIns="0" tIns="0" rIns="0" bIns="0" rtlCol="0">
            <a:spAutoFit/>
          </a:bodyPr>
          <a:lstStyle/>
          <a:p>
            <a:pPr hangingPunct="1"/>
            <a:r>
              <a:rPr lang="nl-NL" sz="1600" kern="1200" dirty="0">
                <a:solidFill>
                  <a:prstClr val="white"/>
                </a:solidFill>
                <a:latin typeface="Arial"/>
                <a:ea typeface="+mn-ea"/>
                <a:cs typeface="+mn-cs"/>
              </a:rPr>
              <a:t>www.surfsara.nl</a:t>
            </a:r>
          </a:p>
        </p:txBody>
      </p:sp>
      <p:sp>
        <p:nvSpPr>
          <p:cNvPr id="7" name="Text Placeholder 7"/>
          <p:cNvSpPr>
            <a:spLocks noGrp="1"/>
          </p:cNvSpPr>
          <p:nvPr>
            <p:ph type="body" sz="quarter" idx="12" hasCustomPrompt="1"/>
          </p:nvPr>
        </p:nvSpPr>
        <p:spPr>
          <a:xfrm>
            <a:off x="576263" y="1649754"/>
            <a:ext cx="3994150" cy="270000"/>
          </a:xfrm>
        </p:spPr>
        <p:txBody>
          <a:bodyPr/>
          <a:lstStyle>
            <a:lvl1pPr marL="0" indent="0">
              <a:buNone/>
              <a:defRPr sz="1600" b="0">
                <a:solidFill>
                  <a:schemeClr val="bg1"/>
                </a:solidFill>
              </a:defRPr>
            </a:lvl1pPr>
          </a:lstStyle>
          <a:p>
            <a:pPr lvl="0"/>
            <a:r>
              <a:rPr lang="nl-NL" noProof="0" dirty="0"/>
              <a:t>[Email]</a:t>
            </a: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76263" y="5873749"/>
            <a:ext cx="1474750" cy="518662"/>
          </a:xfrm>
          <a:prstGeom prst="rect">
            <a:avLst/>
          </a:prstGeom>
          <a:ln w="12700">
            <a:solidFill>
              <a:schemeClr val="bg1"/>
            </a:solidFill>
          </a:ln>
        </p:spPr>
      </p:pic>
      <p:pic>
        <p:nvPicPr>
          <p:cNvPr id="9" name="Picture 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670666" y="5545053"/>
            <a:ext cx="3875983" cy="847358"/>
          </a:xfrm>
          <a:prstGeom prst="rect">
            <a:avLst/>
          </a:prstGeom>
        </p:spPr>
      </p:pic>
    </p:spTree>
    <p:extLst>
      <p:ext uri="{BB962C8B-B14F-4D97-AF65-F5344CB8AC3E}">
        <p14:creationId xmlns:p14="http://schemas.microsoft.com/office/powerpoint/2010/main" val="2154325443"/>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7520066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slide, 2 kols">
    <p:spTree>
      <p:nvGrpSpPr>
        <p:cNvPr id="1" name=""/>
        <p:cNvGrpSpPr/>
        <p:nvPr/>
      </p:nvGrpSpPr>
      <p:grpSpPr>
        <a:xfrm>
          <a:off x="0" y="0"/>
          <a:ext cx="0" cy="0"/>
          <a:chOff x="0" y="0"/>
          <a:chExt cx="0" cy="0"/>
        </a:xfrm>
      </p:grpSpPr>
      <p:pic>
        <p:nvPicPr>
          <p:cNvPr id="15" name="Picture 1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44000" y="144000"/>
            <a:ext cx="8856000" cy="1151814"/>
          </a:xfrm>
          <a:prstGeom prst="rect">
            <a:avLst/>
          </a:prstGeom>
        </p:spPr>
      </p:pic>
      <p:sp>
        <p:nvSpPr>
          <p:cNvPr id="12" name="Rounded Rectangle 11"/>
          <p:cNvSpPr/>
          <p:nvPr userDrawn="1"/>
        </p:nvSpPr>
        <p:spPr>
          <a:xfrm>
            <a:off x="142875" y="1441449"/>
            <a:ext cx="8856000" cy="4695825"/>
          </a:xfrm>
          <a:prstGeom prst="roundRect">
            <a:avLst>
              <a:gd name="adj" fmla="val 2940"/>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hangingPunct="1"/>
            <a:endParaRPr lang="nl-NL" kern="1200">
              <a:solidFill>
                <a:prstClr val="white"/>
              </a:solidFill>
              <a:latin typeface="Arial"/>
            </a:endParaRPr>
          </a:p>
        </p:txBody>
      </p:sp>
      <p:sp>
        <p:nvSpPr>
          <p:cNvPr id="9" name="Content Placeholder 8"/>
          <p:cNvSpPr>
            <a:spLocks noGrp="1"/>
          </p:cNvSpPr>
          <p:nvPr>
            <p:ph sz="quarter" idx="14"/>
          </p:nvPr>
        </p:nvSpPr>
        <p:spPr>
          <a:xfrm>
            <a:off x="287337" y="1584325"/>
            <a:ext cx="4213226" cy="440848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nl-NL" noProof="0" dirty="0"/>
          </a:p>
        </p:txBody>
      </p:sp>
      <p:sp>
        <p:nvSpPr>
          <p:cNvPr id="14" name="Content Placeholder 8"/>
          <p:cNvSpPr>
            <a:spLocks noGrp="1"/>
          </p:cNvSpPr>
          <p:nvPr>
            <p:ph sz="quarter" idx="15"/>
          </p:nvPr>
        </p:nvSpPr>
        <p:spPr>
          <a:xfrm>
            <a:off x="4645024" y="1584325"/>
            <a:ext cx="4210975" cy="440848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nl-NL" noProof="0" dirty="0"/>
          </a:p>
        </p:txBody>
      </p:sp>
      <p:pic>
        <p:nvPicPr>
          <p:cNvPr id="16" name="Picture 15"/>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144000" y="76186"/>
            <a:ext cx="1323430" cy="2396082"/>
          </a:xfrm>
          <a:prstGeom prst="rect">
            <a:avLst/>
          </a:prstGeom>
        </p:spPr>
      </p:pic>
      <p:sp>
        <p:nvSpPr>
          <p:cNvPr id="22" name="Title 1"/>
          <p:cNvSpPr>
            <a:spLocks noGrp="1"/>
          </p:cNvSpPr>
          <p:nvPr>
            <p:ph type="title"/>
          </p:nvPr>
        </p:nvSpPr>
        <p:spPr>
          <a:xfrm>
            <a:off x="144000" y="144000"/>
            <a:ext cx="8856000" cy="1152000"/>
          </a:xfrm>
        </p:spPr>
        <p:txBody>
          <a:bodyPr/>
          <a:lstStyle/>
          <a:p>
            <a:r>
              <a:rPr lang="en-US" noProof="0"/>
              <a:t>Click to edit Master title style</a:t>
            </a:r>
            <a:endParaRPr lang="nl-NL" noProof="0" dirty="0"/>
          </a:p>
        </p:txBody>
      </p:sp>
      <p:pic>
        <p:nvPicPr>
          <p:cNvPr id="8" name="Picture 7"/>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144396" y="6283922"/>
            <a:ext cx="8855208" cy="434378"/>
          </a:xfrm>
          <a:prstGeom prst="rect">
            <a:avLst/>
          </a:prstGeom>
        </p:spPr>
      </p:pic>
      <p:sp>
        <p:nvSpPr>
          <p:cNvPr id="10" name="Footer Placeholder 3"/>
          <p:cNvSpPr>
            <a:spLocks noGrp="1"/>
          </p:cNvSpPr>
          <p:nvPr>
            <p:ph type="ftr" sz="quarter" idx="11"/>
          </p:nvPr>
        </p:nvSpPr>
        <p:spPr>
          <a:xfrm>
            <a:off x="142875" y="6282000"/>
            <a:ext cx="6480000" cy="432000"/>
          </a:xfrm>
          <a:prstGeom prst="rect">
            <a:avLst/>
          </a:prstGeom>
        </p:spPr>
        <p:txBody>
          <a:bodyPr lIns="144000" tIns="0" rIns="0" bIns="0"/>
          <a:lstStyle>
            <a:lvl1pPr algn="l">
              <a:defRPr sz="1400">
                <a:solidFill>
                  <a:schemeClr val="tx1"/>
                </a:solidFill>
              </a:defRPr>
            </a:lvl1pPr>
          </a:lstStyle>
          <a:p>
            <a:endParaRPr lang="nl-NL" dirty="0">
              <a:solidFill>
                <a:prstClr val="black"/>
              </a:solidFill>
              <a:latin typeface="Arial"/>
            </a:endParaRPr>
          </a:p>
        </p:txBody>
      </p:sp>
      <p:sp>
        <p:nvSpPr>
          <p:cNvPr id="11" name="Date Placeholder 2"/>
          <p:cNvSpPr>
            <a:spLocks noGrp="1"/>
          </p:cNvSpPr>
          <p:nvPr>
            <p:ph type="dt" sz="half" idx="10"/>
          </p:nvPr>
        </p:nvSpPr>
        <p:spPr>
          <a:xfrm>
            <a:off x="5622975" y="6373219"/>
            <a:ext cx="2133600" cy="149125"/>
          </a:xfrm>
          <a:prstGeom prst="rect">
            <a:avLst/>
          </a:prstGeom>
        </p:spPr>
        <p:txBody>
          <a:bodyPr wrap="none" lIns="0" tIns="0" rIns="0" bIns="0" anchor="t" anchorCtr="0"/>
          <a:lstStyle>
            <a:lvl1pPr algn="r">
              <a:defRPr sz="900">
                <a:solidFill>
                  <a:schemeClr val="tx1"/>
                </a:solidFill>
              </a:defRPr>
            </a:lvl1pPr>
          </a:lstStyle>
          <a:p>
            <a:endParaRPr lang="nl-NL" dirty="0">
              <a:solidFill>
                <a:prstClr val="black"/>
              </a:solidFill>
              <a:latin typeface="Arial"/>
            </a:endParaRPr>
          </a:p>
        </p:txBody>
      </p:sp>
      <p:sp>
        <p:nvSpPr>
          <p:cNvPr id="13" name="Slide Number Placeholder 4"/>
          <p:cNvSpPr>
            <a:spLocks noGrp="1"/>
          </p:cNvSpPr>
          <p:nvPr>
            <p:ph type="sldNum" sz="quarter" idx="12"/>
          </p:nvPr>
        </p:nvSpPr>
        <p:spPr>
          <a:xfrm>
            <a:off x="7755967" y="6372000"/>
            <a:ext cx="438611" cy="218229"/>
          </a:xfrm>
          <a:prstGeom prst="rect">
            <a:avLst/>
          </a:prstGeom>
        </p:spPr>
        <p:txBody>
          <a:bodyPr wrap="none" lIns="0" tIns="0" rIns="144000" bIns="0" anchor="t" anchorCtr="0"/>
          <a:lstStyle>
            <a:lvl1pPr algn="r">
              <a:defRPr sz="900" b="0" i="0">
                <a:solidFill>
                  <a:schemeClr val="tx1"/>
                </a:solidFill>
              </a:defRPr>
            </a:lvl1pPr>
          </a:lstStyle>
          <a:p>
            <a:fld id="{B6B5D4A3-EC48-4948-B56B-369ED226E95B}" type="slidenum">
              <a:rPr lang="nl-NL" smtClean="0">
                <a:solidFill>
                  <a:prstClr val="black"/>
                </a:solidFill>
                <a:latin typeface="Arial"/>
              </a:rPr>
              <a:pPr/>
              <a:t>‹#›</a:t>
            </a:fld>
            <a:endParaRPr lang="nl-NL" dirty="0">
              <a:solidFill>
                <a:prstClr val="black"/>
              </a:solidFill>
              <a:latin typeface="Arial"/>
            </a:endParaRPr>
          </a:p>
        </p:txBody>
      </p:sp>
    </p:spTree>
    <p:extLst>
      <p:ext uri="{BB962C8B-B14F-4D97-AF65-F5344CB8AC3E}">
        <p14:creationId xmlns:p14="http://schemas.microsoft.com/office/powerpoint/2010/main" val="290331761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 slide, 2 kols, rechts plaatje">
    <p:spTree>
      <p:nvGrpSpPr>
        <p:cNvPr id="1" name=""/>
        <p:cNvGrpSpPr/>
        <p:nvPr/>
      </p:nvGrpSpPr>
      <p:grpSpPr>
        <a:xfrm>
          <a:off x="0" y="0"/>
          <a:ext cx="0" cy="0"/>
          <a:chOff x="0" y="0"/>
          <a:chExt cx="0" cy="0"/>
        </a:xfrm>
      </p:grpSpPr>
      <p:pic>
        <p:nvPicPr>
          <p:cNvPr id="16" name="Picture 15"/>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44000" y="144000"/>
            <a:ext cx="8856000" cy="1151814"/>
          </a:xfrm>
          <a:prstGeom prst="rect">
            <a:avLst/>
          </a:prstGeom>
        </p:spPr>
      </p:pic>
      <p:sp>
        <p:nvSpPr>
          <p:cNvPr id="12" name="Rounded Rectangle 11"/>
          <p:cNvSpPr/>
          <p:nvPr userDrawn="1"/>
        </p:nvSpPr>
        <p:spPr>
          <a:xfrm>
            <a:off x="142875" y="1441449"/>
            <a:ext cx="8856000" cy="4695825"/>
          </a:xfrm>
          <a:prstGeom prst="roundRect">
            <a:avLst>
              <a:gd name="adj" fmla="val 2940"/>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hangingPunct="1"/>
            <a:endParaRPr lang="nl-NL" kern="1200">
              <a:solidFill>
                <a:prstClr val="white"/>
              </a:solidFill>
              <a:latin typeface="Arial"/>
            </a:endParaRPr>
          </a:p>
        </p:txBody>
      </p:sp>
      <p:sp>
        <p:nvSpPr>
          <p:cNvPr id="10" name="Text Placeholder 9"/>
          <p:cNvSpPr>
            <a:spLocks noGrp="1"/>
          </p:cNvSpPr>
          <p:nvPr>
            <p:ph type="body" sz="quarter" idx="14"/>
          </p:nvPr>
        </p:nvSpPr>
        <p:spPr>
          <a:xfrm>
            <a:off x="287337" y="1584325"/>
            <a:ext cx="4213225" cy="440848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nl-NL" noProof="0" dirty="0"/>
          </a:p>
        </p:txBody>
      </p:sp>
      <p:sp>
        <p:nvSpPr>
          <p:cNvPr id="9" name="Picture Placeholder 8"/>
          <p:cNvSpPr>
            <a:spLocks noGrp="1"/>
          </p:cNvSpPr>
          <p:nvPr>
            <p:ph type="pic" sz="quarter" idx="15"/>
          </p:nvPr>
        </p:nvSpPr>
        <p:spPr>
          <a:xfrm>
            <a:off x="4645025" y="1584324"/>
            <a:ext cx="4211638" cy="4408489"/>
          </a:xfrm>
          <a:prstGeom prst="roundRect">
            <a:avLst>
              <a:gd name="adj" fmla="val 3482"/>
            </a:avLst>
          </a:prstGeom>
          <a:solidFill>
            <a:schemeClr val="bg1">
              <a:lumMod val="95000"/>
            </a:schemeClr>
          </a:solidFill>
        </p:spPr>
        <p:txBody>
          <a:bodyPr>
            <a:normAutofit/>
          </a:bodyPr>
          <a:lstStyle>
            <a:lvl1pPr>
              <a:buNone/>
              <a:defRPr sz="1000" b="0">
                <a:solidFill>
                  <a:srgbClr val="C00000"/>
                </a:solidFill>
                <a:latin typeface="Arial" pitchFamily="34" charset="0"/>
                <a:cs typeface="Arial" pitchFamily="34" charset="0"/>
              </a:defRPr>
            </a:lvl1pPr>
          </a:lstStyle>
          <a:p>
            <a:r>
              <a:rPr lang="en-US" noProof="0"/>
              <a:t>Click icon to add picture</a:t>
            </a:r>
            <a:endParaRPr lang="nl-NL" noProof="0"/>
          </a:p>
        </p:txBody>
      </p:sp>
      <p:pic>
        <p:nvPicPr>
          <p:cNvPr id="15" name="Picture 14"/>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144000" y="76186"/>
            <a:ext cx="1323430" cy="2396082"/>
          </a:xfrm>
          <a:prstGeom prst="rect">
            <a:avLst/>
          </a:prstGeom>
        </p:spPr>
      </p:pic>
      <p:sp>
        <p:nvSpPr>
          <p:cNvPr id="21" name="Title 1"/>
          <p:cNvSpPr>
            <a:spLocks noGrp="1"/>
          </p:cNvSpPr>
          <p:nvPr>
            <p:ph type="title"/>
          </p:nvPr>
        </p:nvSpPr>
        <p:spPr>
          <a:xfrm>
            <a:off x="144000" y="144000"/>
            <a:ext cx="8856000" cy="1152000"/>
          </a:xfrm>
        </p:spPr>
        <p:txBody>
          <a:bodyPr/>
          <a:lstStyle/>
          <a:p>
            <a:r>
              <a:rPr lang="en-US" noProof="0"/>
              <a:t>Click to edit Master title style</a:t>
            </a:r>
            <a:endParaRPr lang="nl-NL" noProof="0" dirty="0"/>
          </a:p>
        </p:txBody>
      </p:sp>
      <p:pic>
        <p:nvPicPr>
          <p:cNvPr id="8" name="Picture 7"/>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144396" y="6283922"/>
            <a:ext cx="8855208" cy="434378"/>
          </a:xfrm>
          <a:prstGeom prst="rect">
            <a:avLst/>
          </a:prstGeom>
        </p:spPr>
      </p:pic>
      <p:sp>
        <p:nvSpPr>
          <p:cNvPr id="11" name="Footer Placeholder 3"/>
          <p:cNvSpPr>
            <a:spLocks noGrp="1"/>
          </p:cNvSpPr>
          <p:nvPr>
            <p:ph type="ftr" sz="quarter" idx="11"/>
          </p:nvPr>
        </p:nvSpPr>
        <p:spPr>
          <a:xfrm>
            <a:off x="142875" y="6282000"/>
            <a:ext cx="6480000" cy="432000"/>
          </a:xfrm>
          <a:prstGeom prst="rect">
            <a:avLst/>
          </a:prstGeom>
        </p:spPr>
        <p:txBody>
          <a:bodyPr lIns="144000" tIns="0" rIns="0" bIns="0"/>
          <a:lstStyle>
            <a:lvl1pPr algn="l">
              <a:defRPr sz="1400">
                <a:solidFill>
                  <a:schemeClr val="tx1"/>
                </a:solidFill>
              </a:defRPr>
            </a:lvl1pPr>
          </a:lstStyle>
          <a:p>
            <a:endParaRPr lang="nl-NL" dirty="0">
              <a:solidFill>
                <a:prstClr val="black"/>
              </a:solidFill>
              <a:latin typeface="Arial"/>
            </a:endParaRPr>
          </a:p>
        </p:txBody>
      </p:sp>
      <p:sp>
        <p:nvSpPr>
          <p:cNvPr id="13" name="Date Placeholder 2"/>
          <p:cNvSpPr>
            <a:spLocks noGrp="1"/>
          </p:cNvSpPr>
          <p:nvPr>
            <p:ph type="dt" sz="half" idx="10"/>
          </p:nvPr>
        </p:nvSpPr>
        <p:spPr>
          <a:xfrm>
            <a:off x="5622975" y="6373219"/>
            <a:ext cx="2133600" cy="149125"/>
          </a:xfrm>
          <a:prstGeom prst="rect">
            <a:avLst/>
          </a:prstGeom>
        </p:spPr>
        <p:txBody>
          <a:bodyPr wrap="none" lIns="0" tIns="0" rIns="0" bIns="0" anchor="t" anchorCtr="0"/>
          <a:lstStyle>
            <a:lvl1pPr algn="r">
              <a:defRPr sz="900">
                <a:solidFill>
                  <a:schemeClr val="tx1"/>
                </a:solidFill>
              </a:defRPr>
            </a:lvl1pPr>
          </a:lstStyle>
          <a:p>
            <a:endParaRPr lang="nl-NL" dirty="0">
              <a:solidFill>
                <a:prstClr val="black"/>
              </a:solidFill>
              <a:latin typeface="Arial"/>
            </a:endParaRPr>
          </a:p>
        </p:txBody>
      </p:sp>
      <p:sp>
        <p:nvSpPr>
          <p:cNvPr id="14" name="Slide Number Placeholder 4"/>
          <p:cNvSpPr>
            <a:spLocks noGrp="1"/>
          </p:cNvSpPr>
          <p:nvPr>
            <p:ph type="sldNum" sz="quarter" idx="12"/>
          </p:nvPr>
        </p:nvSpPr>
        <p:spPr>
          <a:xfrm>
            <a:off x="7755967" y="6372000"/>
            <a:ext cx="438611" cy="218229"/>
          </a:xfrm>
          <a:prstGeom prst="rect">
            <a:avLst/>
          </a:prstGeom>
        </p:spPr>
        <p:txBody>
          <a:bodyPr wrap="none" lIns="0" tIns="0" rIns="144000" bIns="0" anchor="t" anchorCtr="0"/>
          <a:lstStyle>
            <a:lvl1pPr algn="r">
              <a:defRPr sz="900" b="0" i="0">
                <a:solidFill>
                  <a:schemeClr val="tx1"/>
                </a:solidFill>
              </a:defRPr>
            </a:lvl1pPr>
          </a:lstStyle>
          <a:p>
            <a:fld id="{B6B5D4A3-EC48-4948-B56B-369ED226E95B}" type="slidenum">
              <a:rPr lang="nl-NL" smtClean="0">
                <a:solidFill>
                  <a:prstClr val="black"/>
                </a:solidFill>
                <a:latin typeface="Arial"/>
              </a:rPr>
              <a:pPr/>
              <a:t>‹#›</a:t>
            </a:fld>
            <a:endParaRPr lang="nl-NL" dirty="0">
              <a:solidFill>
                <a:prstClr val="black"/>
              </a:solidFill>
              <a:latin typeface="Arial"/>
            </a:endParaRPr>
          </a:p>
        </p:txBody>
      </p:sp>
    </p:spTree>
    <p:extLst>
      <p:ext uri="{BB962C8B-B14F-4D97-AF65-F5344CB8AC3E}">
        <p14:creationId xmlns:p14="http://schemas.microsoft.com/office/powerpoint/2010/main" val="364305361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slide, 2 kols, links plaatje">
    <p:spTree>
      <p:nvGrpSpPr>
        <p:cNvPr id="1" name=""/>
        <p:cNvGrpSpPr/>
        <p:nvPr/>
      </p:nvGrpSpPr>
      <p:grpSpPr>
        <a:xfrm>
          <a:off x="0" y="0"/>
          <a:ext cx="0" cy="0"/>
          <a:chOff x="0" y="0"/>
          <a:chExt cx="0" cy="0"/>
        </a:xfrm>
      </p:grpSpPr>
      <p:pic>
        <p:nvPicPr>
          <p:cNvPr id="16" name="Picture 15"/>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44000" y="144000"/>
            <a:ext cx="8856000" cy="1151814"/>
          </a:xfrm>
          <a:prstGeom prst="rect">
            <a:avLst/>
          </a:prstGeom>
        </p:spPr>
      </p:pic>
      <p:sp>
        <p:nvSpPr>
          <p:cNvPr id="9" name="Picture Placeholder 8"/>
          <p:cNvSpPr>
            <a:spLocks noGrp="1"/>
          </p:cNvSpPr>
          <p:nvPr>
            <p:ph type="pic" sz="quarter" idx="15"/>
          </p:nvPr>
        </p:nvSpPr>
        <p:spPr>
          <a:xfrm>
            <a:off x="287338" y="1584324"/>
            <a:ext cx="4212000" cy="4408489"/>
          </a:xfrm>
          <a:prstGeom prst="roundRect">
            <a:avLst>
              <a:gd name="adj" fmla="val 3482"/>
            </a:avLst>
          </a:prstGeom>
          <a:solidFill>
            <a:schemeClr val="bg1">
              <a:lumMod val="95000"/>
            </a:schemeClr>
          </a:solidFill>
        </p:spPr>
        <p:txBody>
          <a:bodyPr>
            <a:normAutofit/>
          </a:bodyPr>
          <a:lstStyle>
            <a:lvl1pPr marL="0" indent="0">
              <a:buNone/>
              <a:defRPr sz="1000" b="0">
                <a:solidFill>
                  <a:srgbClr val="C00000"/>
                </a:solidFill>
                <a:latin typeface="Arial" pitchFamily="34" charset="0"/>
                <a:cs typeface="Arial" pitchFamily="34" charset="0"/>
              </a:defRPr>
            </a:lvl1pPr>
          </a:lstStyle>
          <a:p>
            <a:r>
              <a:rPr lang="en-US" noProof="0"/>
              <a:t>Click icon to add picture</a:t>
            </a:r>
            <a:endParaRPr lang="nl-NL" noProof="0" dirty="0"/>
          </a:p>
        </p:txBody>
      </p:sp>
      <p:sp>
        <p:nvSpPr>
          <p:cNvPr id="12" name="Rounded Rectangle 11"/>
          <p:cNvSpPr/>
          <p:nvPr userDrawn="1"/>
        </p:nvSpPr>
        <p:spPr>
          <a:xfrm>
            <a:off x="142875" y="1441450"/>
            <a:ext cx="8856000" cy="4695826"/>
          </a:xfrm>
          <a:prstGeom prst="roundRect">
            <a:avLst>
              <a:gd name="adj" fmla="val 2940"/>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hangingPunct="1"/>
            <a:endParaRPr lang="nl-NL" kern="1200">
              <a:solidFill>
                <a:prstClr val="white"/>
              </a:solidFill>
              <a:latin typeface="Arial"/>
            </a:endParaRPr>
          </a:p>
        </p:txBody>
      </p:sp>
      <p:sp>
        <p:nvSpPr>
          <p:cNvPr id="10" name="Text Placeholder 9"/>
          <p:cNvSpPr>
            <a:spLocks noGrp="1"/>
          </p:cNvSpPr>
          <p:nvPr>
            <p:ph type="body" sz="quarter" idx="14"/>
          </p:nvPr>
        </p:nvSpPr>
        <p:spPr>
          <a:xfrm>
            <a:off x="4645025" y="1584325"/>
            <a:ext cx="4207238" cy="440848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nl-NL" noProof="0"/>
          </a:p>
        </p:txBody>
      </p:sp>
      <p:pic>
        <p:nvPicPr>
          <p:cNvPr id="15" name="Picture 14"/>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144000" y="76186"/>
            <a:ext cx="1323430" cy="2396082"/>
          </a:xfrm>
          <a:prstGeom prst="rect">
            <a:avLst/>
          </a:prstGeom>
        </p:spPr>
      </p:pic>
      <p:sp>
        <p:nvSpPr>
          <p:cNvPr id="21" name="Title 1"/>
          <p:cNvSpPr>
            <a:spLocks noGrp="1"/>
          </p:cNvSpPr>
          <p:nvPr>
            <p:ph type="title"/>
          </p:nvPr>
        </p:nvSpPr>
        <p:spPr>
          <a:xfrm>
            <a:off x="144000" y="144000"/>
            <a:ext cx="8856000" cy="1152000"/>
          </a:xfrm>
        </p:spPr>
        <p:txBody>
          <a:bodyPr/>
          <a:lstStyle/>
          <a:p>
            <a:r>
              <a:rPr lang="en-US" noProof="0"/>
              <a:t>Click to edit Master title style</a:t>
            </a:r>
            <a:endParaRPr lang="nl-NL" noProof="0" dirty="0"/>
          </a:p>
        </p:txBody>
      </p:sp>
      <p:pic>
        <p:nvPicPr>
          <p:cNvPr id="8" name="Picture 7"/>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144396" y="6283922"/>
            <a:ext cx="8855208" cy="434378"/>
          </a:xfrm>
          <a:prstGeom prst="rect">
            <a:avLst/>
          </a:prstGeom>
        </p:spPr>
      </p:pic>
      <p:sp>
        <p:nvSpPr>
          <p:cNvPr id="11" name="Footer Placeholder 3"/>
          <p:cNvSpPr>
            <a:spLocks noGrp="1"/>
          </p:cNvSpPr>
          <p:nvPr>
            <p:ph type="ftr" sz="quarter" idx="11"/>
          </p:nvPr>
        </p:nvSpPr>
        <p:spPr>
          <a:xfrm>
            <a:off x="142875" y="6282000"/>
            <a:ext cx="6480000" cy="432000"/>
          </a:xfrm>
          <a:prstGeom prst="rect">
            <a:avLst/>
          </a:prstGeom>
        </p:spPr>
        <p:txBody>
          <a:bodyPr lIns="144000" tIns="0" rIns="0" bIns="0"/>
          <a:lstStyle>
            <a:lvl1pPr algn="l">
              <a:defRPr sz="1400">
                <a:solidFill>
                  <a:schemeClr val="tx1"/>
                </a:solidFill>
              </a:defRPr>
            </a:lvl1pPr>
          </a:lstStyle>
          <a:p>
            <a:endParaRPr lang="nl-NL" dirty="0">
              <a:solidFill>
                <a:prstClr val="black"/>
              </a:solidFill>
              <a:latin typeface="Arial"/>
            </a:endParaRPr>
          </a:p>
        </p:txBody>
      </p:sp>
      <p:sp>
        <p:nvSpPr>
          <p:cNvPr id="13" name="Date Placeholder 2"/>
          <p:cNvSpPr>
            <a:spLocks noGrp="1"/>
          </p:cNvSpPr>
          <p:nvPr>
            <p:ph type="dt" sz="half" idx="10"/>
          </p:nvPr>
        </p:nvSpPr>
        <p:spPr>
          <a:xfrm>
            <a:off x="5622975" y="6373219"/>
            <a:ext cx="2133600" cy="149125"/>
          </a:xfrm>
          <a:prstGeom prst="rect">
            <a:avLst/>
          </a:prstGeom>
        </p:spPr>
        <p:txBody>
          <a:bodyPr wrap="none" lIns="0" tIns="0" rIns="0" bIns="0" anchor="t" anchorCtr="0"/>
          <a:lstStyle>
            <a:lvl1pPr algn="r">
              <a:defRPr sz="900">
                <a:solidFill>
                  <a:schemeClr val="tx1"/>
                </a:solidFill>
              </a:defRPr>
            </a:lvl1pPr>
          </a:lstStyle>
          <a:p>
            <a:endParaRPr lang="nl-NL" dirty="0">
              <a:solidFill>
                <a:prstClr val="black"/>
              </a:solidFill>
              <a:latin typeface="Arial"/>
            </a:endParaRPr>
          </a:p>
        </p:txBody>
      </p:sp>
      <p:sp>
        <p:nvSpPr>
          <p:cNvPr id="14" name="Slide Number Placeholder 4"/>
          <p:cNvSpPr>
            <a:spLocks noGrp="1"/>
          </p:cNvSpPr>
          <p:nvPr>
            <p:ph type="sldNum" sz="quarter" idx="12"/>
          </p:nvPr>
        </p:nvSpPr>
        <p:spPr>
          <a:xfrm>
            <a:off x="7755967" y="6372000"/>
            <a:ext cx="438611" cy="218229"/>
          </a:xfrm>
          <a:prstGeom prst="rect">
            <a:avLst/>
          </a:prstGeom>
        </p:spPr>
        <p:txBody>
          <a:bodyPr wrap="none" lIns="0" tIns="0" rIns="144000" bIns="0" anchor="t" anchorCtr="0"/>
          <a:lstStyle>
            <a:lvl1pPr algn="r">
              <a:defRPr sz="900" b="0" i="0">
                <a:solidFill>
                  <a:schemeClr val="tx1"/>
                </a:solidFill>
              </a:defRPr>
            </a:lvl1pPr>
          </a:lstStyle>
          <a:p>
            <a:fld id="{B6B5D4A3-EC48-4948-B56B-369ED226E95B}" type="slidenum">
              <a:rPr lang="nl-NL" smtClean="0">
                <a:solidFill>
                  <a:prstClr val="black"/>
                </a:solidFill>
                <a:latin typeface="Arial"/>
              </a:rPr>
              <a:pPr/>
              <a:t>‹#›</a:t>
            </a:fld>
            <a:endParaRPr lang="nl-NL" dirty="0">
              <a:solidFill>
                <a:prstClr val="black"/>
              </a:solidFill>
              <a:latin typeface="Arial"/>
            </a:endParaRPr>
          </a:p>
        </p:txBody>
      </p:sp>
    </p:spTree>
    <p:extLst>
      <p:ext uri="{BB962C8B-B14F-4D97-AF65-F5344CB8AC3E}">
        <p14:creationId xmlns:p14="http://schemas.microsoft.com/office/powerpoint/2010/main" val="70057381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 slide, 2 kols, highlight, rechts plaatje">
    <p:spTree>
      <p:nvGrpSpPr>
        <p:cNvPr id="1" name=""/>
        <p:cNvGrpSpPr/>
        <p:nvPr/>
      </p:nvGrpSpPr>
      <p:grpSpPr>
        <a:xfrm>
          <a:off x="0" y="0"/>
          <a:ext cx="0" cy="0"/>
          <a:chOff x="0" y="0"/>
          <a:chExt cx="0" cy="0"/>
        </a:xfrm>
      </p:grpSpPr>
      <p:pic>
        <p:nvPicPr>
          <p:cNvPr id="15" name="Picture 1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44000" y="144000"/>
            <a:ext cx="8856000" cy="1151814"/>
          </a:xfrm>
          <a:prstGeom prst="rect">
            <a:avLst/>
          </a:prstGeom>
        </p:spPr>
      </p:pic>
      <p:sp>
        <p:nvSpPr>
          <p:cNvPr id="10" name="Text Placeholder 9"/>
          <p:cNvSpPr>
            <a:spLocks noGrp="1"/>
          </p:cNvSpPr>
          <p:nvPr>
            <p:ph type="body" sz="quarter" idx="14"/>
          </p:nvPr>
        </p:nvSpPr>
        <p:spPr>
          <a:xfrm>
            <a:off x="142875" y="1441449"/>
            <a:ext cx="4357687" cy="4695825"/>
          </a:xfrm>
          <a:prstGeom prst="roundRect">
            <a:avLst>
              <a:gd name="adj" fmla="val 3274"/>
            </a:avLst>
          </a:prstGeom>
          <a:solidFill>
            <a:schemeClr val="accent1"/>
          </a:solidFill>
        </p:spPr>
        <p:txBody>
          <a:bodyPr lIns="97200" tIns="64800" rIns="144000" bIns="144000">
            <a:noAutofit/>
          </a:bodyPr>
          <a:lstStyle>
            <a:lvl1pPr>
              <a:buClr>
                <a:schemeClr val="bg1"/>
              </a:buCl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nl-NL" noProof="0" dirty="0"/>
          </a:p>
        </p:txBody>
      </p:sp>
      <p:sp>
        <p:nvSpPr>
          <p:cNvPr id="9" name="Picture Placeholder 8"/>
          <p:cNvSpPr>
            <a:spLocks noGrp="1"/>
          </p:cNvSpPr>
          <p:nvPr>
            <p:ph type="pic" sz="quarter" idx="15"/>
          </p:nvPr>
        </p:nvSpPr>
        <p:spPr>
          <a:xfrm>
            <a:off x="4645024" y="1441450"/>
            <a:ext cx="4356101" cy="4695826"/>
          </a:xfrm>
          <a:prstGeom prst="roundRect">
            <a:avLst>
              <a:gd name="adj" fmla="val 3482"/>
            </a:avLst>
          </a:prstGeom>
          <a:solidFill>
            <a:schemeClr val="bg1">
              <a:lumMod val="95000"/>
            </a:schemeClr>
          </a:solidFill>
        </p:spPr>
        <p:txBody>
          <a:bodyPr>
            <a:normAutofit/>
          </a:bodyPr>
          <a:lstStyle>
            <a:lvl1pPr>
              <a:buNone/>
              <a:defRPr sz="1000" b="0">
                <a:solidFill>
                  <a:srgbClr val="C00000"/>
                </a:solidFill>
                <a:latin typeface="Arial" pitchFamily="34" charset="0"/>
                <a:cs typeface="Arial" pitchFamily="34" charset="0"/>
              </a:defRPr>
            </a:lvl1pPr>
          </a:lstStyle>
          <a:p>
            <a:r>
              <a:rPr lang="en-US" noProof="0"/>
              <a:t>Click icon to add picture</a:t>
            </a:r>
            <a:endParaRPr lang="nl-NL" noProof="0"/>
          </a:p>
        </p:txBody>
      </p:sp>
      <p:pic>
        <p:nvPicPr>
          <p:cNvPr id="14" name="Picture 13"/>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144000" y="76186"/>
            <a:ext cx="1323430" cy="2396082"/>
          </a:xfrm>
          <a:prstGeom prst="rect">
            <a:avLst/>
          </a:prstGeom>
        </p:spPr>
      </p:pic>
      <p:sp>
        <p:nvSpPr>
          <p:cNvPr id="13" name="Title 1"/>
          <p:cNvSpPr>
            <a:spLocks noGrp="1"/>
          </p:cNvSpPr>
          <p:nvPr>
            <p:ph type="title"/>
          </p:nvPr>
        </p:nvSpPr>
        <p:spPr>
          <a:xfrm>
            <a:off x="144000" y="144000"/>
            <a:ext cx="8856000" cy="1152000"/>
          </a:xfrm>
        </p:spPr>
        <p:txBody>
          <a:bodyPr/>
          <a:lstStyle/>
          <a:p>
            <a:r>
              <a:rPr lang="en-US" noProof="0"/>
              <a:t>Click to edit Master title style</a:t>
            </a:r>
            <a:endParaRPr lang="nl-NL" noProof="0" dirty="0"/>
          </a:p>
        </p:txBody>
      </p:sp>
      <p:pic>
        <p:nvPicPr>
          <p:cNvPr id="7" name="Picture 6"/>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144396" y="6283922"/>
            <a:ext cx="8855208" cy="434378"/>
          </a:xfrm>
          <a:prstGeom prst="rect">
            <a:avLst/>
          </a:prstGeom>
        </p:spPr>
      </p:pic>
      <p:sp>
        <p:nvSpPr>
          <p:cNvPr id="8" name="Footer Placeholder 3"/>
          <p:cNvSpPr>
            <a:spLocks noGrp="1"/>
          </p:cNvSpPr>
          <p:nvPr>
            <p:ph type="ftr" sz="quarter" idx="11"/>
          </p:nvPr>
        </p:nvSpPr>
        <p:spPr>
          <a:xfrm>
            <a:off x="142875" y="6282000"/>
            <a:ext cx="6480000" cy="432000"/>
          </a:xfrm>
          <a:prstGeom prst="rect">
            <a:avLst/>
          </a:prstGeom>
        </p:spPr>
        <p:txBody>
          <a:bodyPr lIns="144000" tIns="0" rIns="0" bIns="0"/>
          <a:lstStyle>
            <a:lvl1pPr algn="l">
              <a:defRPr sz="1400">
                <a:solidFill>
                  <a:schemeClr val="tx1"/>
                </a:solidFill>
              </a:defRPr>
            </a:lvl1pPr>
          </a:lstStyle>
          <a:p>
            <a:endParaRPr lang="nl-NL" dirty="0">
              <a:solidFill>
                <a:prstClr val="black"/>
              </a:solidFill>
              <a:latin typeface="Arial"/>
            </a:endParaRPr>
          </a:p>
        </p:txBody>
      </p:sp>
      <p:sp>
        <p:nvSpPr>
          <p:cNvPr id="11" name="Date Placeholder 2"/>
          <p:cNvSpPr>
            <a:spLocks noGrp="1"/>
          </p:cNvSpPr>
          <p:nvPr>
            <p:ph type="dt" sz="half" idx="10"/>
          </p:nvPr>
        </p:nvSpPr>
        <p:spPr>
          <a:xfrm>
            <a:off x="5622975" y="6373219"/>
            <a:ext cx="2133600" cy="149125"/>
          </a:xfrm>
          <a:prstGeom prst="rect">
            <a:avLst/>
          </a:prstGeom>
        </p:spPr>
        <p:txBody>
          <a:bodyPr wrap="none" lIns="0" tIns="0" rIns="0" bIns="0" anchor="t" anchorCtr="0"/>
          <a:lstStyle>
            <a:lvl1pPr algn="r">
              <a:defRPr sz="900">
                <a:solidFill>
                  <a:schemeClr val="tx1"/>
                </a:solidFill>
              </a:defRPr>
            </a:lvl1pPr>
          </a:lstStyle>
          <a:p>
            <a:endParaRPr lang="nl-NL" dirty="0">
              <a:solidFill>
                <a:prstClr val="black"/>
              </a:solidFill>
              <a:latin typeface="Arial"/>
            </a:endParaRPr>
          </a:p>
        </p:txBody>
      </p:sp>
      <p:sp>
        <p:nvSpPr>
          <p:cNvPr id="12" name="Slide Number Placeholder 4"/>
          <p:cNvSpPr>
            <a:spLocks noGrp="1"/>
          </p:cNvSpPr>
          <p:nvPr>
            <p:ph type="sldNum" sz="quarter" idx="12"/>
          </p:nvPr>
        </p:nvSpPr>
        <p:spPr>
          <a:xfrm>
            <a:off x="7755967" y="6372000"/>
            <a:ext cx="438611" cy="218229"/>
          </a:xfrm>
          <a:prstGeom prst="rect">
            <a:avLst/>
          </a:prstGeom>
        </p:spPr>
        <p:txBody>
          <a:bodyPr wrap="none" lIns="0" tIns="0" rIns="144000" bIns="0" anchor="t" anchorCtr="0"/>
          <a:lstStyle>
            <a:lvl1pPr algn="r">
              <a:defRPr sz="900" b="0" i="0">
                <a:solidFill>
                  <a:schemeClr val="tx1"/>
                </a:solidFill>
              </a:defRPr>
            </a:lvl1pPr>
          </a:lstStyle>
          <a:p>
            <a:fld id="{B6B5D4A3-EC48-4948-B56B-369ED226E95B}" type="slidenum">
              <a:rPr lang="nl-NL" smtClean="0">
                <a:solidFill>
                  <a:prstClr val="black"/>
                </a:solidFill>
                <a:latin typeface="Arial"/>
              </a:rPr>
              <a:pPr/>
              <a:t>‹#›</a:t>
            </a:fld>
            <a:endParaRPr lang="nl-NL" dirty="0">
              <a:solidFill>
                <a:prstClr val="black"/>
              </a:solidFill>
              <a:latin typeface="Arial"/>
            </a:endParaRPr>
          </a:p>
        </p:txBody>
      </p:sp>
    </p:spTree>
    <p:extLst>
      <p:ext uri="{BB962C8B-B14F-4D97-AF65-F5344CB8AC3E}">
        <p14:creationId xmlns:p14="http://schemas.microsoft.com/office/powerpoint/2010/main" val="139988737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 slide, 2 kols, highlight, links plaatje">
    <p:spTree>
      <p:nvGrpSpPr>
        <p:cNvPr id="1" name=""/>
        <p:cNvGrpSpPr/>
        <p:nvPr/>
      </p:nvGrpSpPr>
      <p:grpSpPr>
        <a:xfrm>
          <a:off x="0" y="0"/>
          <a:ext cx="0" cy="0"/>
          <a:chOff x="0" y="0"/>
          <a:chExt cx="0" cy="0"/>
        </a:xfrm>
      </p:grpSpPr>
      <p:pic>
        <p:nvPicPr>
          <p:cNvPr id="15" name="Picture 1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44000" y="144000"/>
            <a:ext cx="8856000" cy="1151814"/>
          </a:xfrm>
          <a:prstGeom prst="rect">
            <a:avLst/>
          </a:prstGeom>
        </p:spPr>
      </p:pic>
      <p:sp>
        <p:nvSpPr>
          <p:cNvPr id="10" name="Text Placeholder 9"/>
          <p:cNvSpPr>
            <a:spLocks noGrp="1"/>
          </p:cNvSpPr>
          <p:nvPr>
            <p:ph type="body" sz="quarter" idx="14"/>
          </p:nvPr>
        </p:nvSpPr>
        <p:spPr>
          <a:xfrm>
            <a:off x="4645025" y="1441449"/>
            <a:ext cx="4356099" cy="4695825"/>
          </a:xfrm>
          <a:prstGeom prst="roundRect">
            <a:avLst>
              <a:gd name="adj" fmla="val 3274"/>
            </a:avLst>
          </a:prstGeom>
          <a:solidFill>
            <a:schemeClr val="accent1"/>
          </a:solidFill>
        </p:spPr>
        <p:txBody>
          <a:bodyPr lIns="97200" tIns="64800" rIns="144000" bIns="144000">
            <a:noAutofit/>
          </a:bodyPr>
          <a:lstStyle>
            <a:lvl1pPr marL="144000" indent="-144000">
              <a:buClr>
                <a:schemeClr val="bg1"/>
              </a:buClr>
              <a:buFont typeface="Arial" pitchFamily="34" charset="0"/>
              <a:buChar cha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nl-NL" noProof="0" dirty="0"/>
          </a:p>
        </p:txBody>
      </p:sp>
      <p:sp>
        <p:nvSpPr>
          <p:cNvPr id="9" name="Picture Placeholder 8"/>
          <p:cNvSpPr>
            <a:spLocks noGrp="1"/>
          </p:cNvSpPr>
          <p:nvPr>
            <p:ph type="pic" sz="quarter" idx="15"/>
          </p:nvPr>
        </p:nvSpPr>
        <p:spPr>
          <a:xfrm>
            <a:off x="142875" y="1441450"/>
            <a:ext cx="4357687" cy="4695825"/>
          </a:xfrm>
          <a:prstGeom prst="roundRect">
            <a:avLst>
              <a:gd name="adj" fmla="val 3482"/>
            </a:avLst>
          </a:prstGeom>
          <a:solidFill>
            <a:schemeClr val="bg1">
              <a:lumMod val="95000"/>
            </a:schemeClr>
          </a:solidFill>
        </p:spPr>
        <p:txBody>
          <a:bodyPr>
            <a:normAutofit/>
          </a:bodyPr>
          <a:lstStyle>
            <a:lvl1pPr marL="0" indent="0">
              <a:buNone/>
              <a:defRPr sz="1000" b="0">
                <a:solidFill>
                  <a:srgbClr val="C00000"/>
                </a:solidFill>
                <a:latin typeface="Arial" pitchFamily="34" charset="0"/>
                <a:cs typeface="Arial" pitchFamily="34" charset="0"/>
              </a:defRPr>
            </a:lvl1pPr>
          </a:lstStyle>
          <a:p>
            <a:r>
              <a:rPr lang="en-US" noProof="0"/>
              <a:t>Click icon to add picture</a:t>
            </a:r>
            <a:endParaRPr lang="nl-NL" noProof="0" dirty="0"/>
          </a:p>
        </p:txBody>
      </p:sp>
      <p:pic>
        <p:nvPicPr>
          <p:cNvPr id="14" name="Picture 13"/>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144000" y="76186"/>
            <a:ext cx="1323430" cy="2396082"/>
          </a:xfrm>
          <a:prstGeom prst="rect">
            <a:avLst/>
          </a:prstGeom>
        </p:spPr>
      </p:pic>
      <p:sp>
        <p:nvSpPr>
          <p:cNvPr id="13" name="Title 1"/>
          <p:cNvSpPr>
            <a:spLocks noGrp="1"/>
          </p:cNvSpPr>
          <p:nvPr>
            <p:ph type="title"/>
          </p:nvPr>
        </p:nvSpPr>
        <p:spPr>
          <a:xfrm>
            <a:off x="144000" y="144000"/>
            <a:ext cx="8856000" cy="1152000"/>
          </a:xfrm>
        </p:spPr>
        <p:txBody>
          <a:bodyPr/>
          <a:lstStyle/>
          <a:p>
            <a:r>
              <a:rPr lang="en-US" noProof="0"/>
              <a:t>Click to edit Master title style</a:t>
            </a:r>
            <a:endParaRPr lang="nl-NL" noProof="0" dirty="0"/>
          </a:p>
        </p:txBody>
      </p:sp>
      <p:pic>
        <p:nvPicPr>
          <p:cNvPr id="7" name="Picture 6"/>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144396" y="6283922"/>
            <a:ext cx="8855208" cy="434378"/>
          </a:xfrm>
          <a:prstGeom prst="rect">
            <a:avLst/>
          </a:prstGeom>
        </p:spPr>
      </p:pic>
      <p:sp>
        <p:nvSpPr>
          <p:cNvPr id="8" name="Footer Placeholder 3"/>
          <p:cNvSpPr>
            <a:spLocks noGrp="1"/>
          </p:cNvSpPr>
          <p:nvPr>
            <p:ph type="ftr" sz="quarter" idx="11"/>
          </p:nvPr>
        </p:nvSpPr>
        <p:spPr>
          <a:xfrm>
            <a:off x="142875" y="6282000"/>
            <a:ext cx="6480000" cy="432000"/>
          </a:xfrm>
          <a:prstGeom prst="rect">
            <a:avLst/>
          </a:prstGeom>
        </p:spPr>
        <p:txBody>
          <a:bodyPr lIns="144000" tIns="0" rIns="0" bIns="0"/>
          <a:lstStyle>
            <a:lvl1pPr algn="l">
              <a:defRPr sz="1400">
                <a:solidFill>
                  <a:schemeClr val="tx1"/>
                </a:solidFill>
              </a:defRPr>
            </a:lvl1pPr>
          </a:lstStyle>
          <a:p>
            <a:endParaRPr lang="nl-NL" dirty="0">
              <a:solidFill>
                <a:prstClr val="black"/>
              </a:solidFill>
              <a:latin typeface="Arial"/>
            </a:endParaRPr>
          </a:p>
        </p:txBody>
      </p:sp>
      <p:sp>
        <p:nvSpPr>
          <p:cNvPr id="11" name="Date Placeholder 2"/>
          <p:cNvSpPr>
            <a:spLocks noGrp="1"/>
          </p:cNvSpPr>
          <p:nvPr>
            <p:ph type="dt" sz="half" idx="10"/>
          </p:nvPr>
        </p:nvSpPr>
        <p:spPr>
          <a:xfrm>
            <a:off x="5622975" y="6373219"/>
            <a:ext cx="2133600" cy="149125"/>
          </a:xfrm>
          <a:prstGeom prst="rect">
            <a:avLst/>
          </a:prstGeom>
        </p:spPr>
        <p:txBody>
          <a:bodyPr wrap="none" lIns="0" tIns="0" rIns="0" bIns="0" anchor="t" anchorCtr="0"/>
          <a:lstStyle>
            <a:lvl1pPr algn="r">
              <a:defRPr sz="900">
                <a:solidFill>
                  <a:schemeClr val="tx1"/>
                </a:solidFill>
              </a:defRPr>
            </a:lvl1pPr>
          </a:lstStyle>
          <a:p>
            <a:endParaRPr lang="nl-NL" dirty="0">
              <a:solidFill>
                <a:prstClr val="black"/>
              </a:solidFill>
              <a:latin typeface="Arial"/>
            </a:endParaRPr>
          </a:p>
        </p:txBody>
      </p:sp>
      <p:sp>
        <p:nvSpPr>
          <p:cNvPr id="12" name="Slide Number Placeholder 4"/>
          <p:cNvSpPr>
            <a:spLocks noGrp="1"/>
          </p:cNvSpPr>
          <p:nvPr>
            <p:ph type="sldNum" sz="quarter" idx="12"/>
          </p:nvPr>
        </p:nvSpPr>
        <p:spPr>
          <a:xfrm>
            <a:off x="7755967" y="6372000"/>
            <a:ext cx="438611" cy="218229"/>
          </a:xfrm>
          <a:prstGeom prst="rect">
            <a:avLst/>
          </a:prstGeom>
        </p:spPr>
        <p:txBody>
          <a:bodyPr wrap="none" lIns="0" tIns="0" rIns="144000" bIns="0" anchor="t" anchorCtr="0"/>
          <a:lstStyle>
            <a:lvl1pPr algn="r">
              <a:defRPr sz="900" b="0" i="0">
                <a:solidFill>
                  <a:schemeClr val="tx1"/>
                </a:solidFill>
              </a:defRPr>
            </a:lvl1pPr>
          </a:lstStyle>
          <a:p>
            <a:fld id="{B6B5D4A3-EC48-4948-B56B-369ED226E95B}" type="slidenum">
              <a:rPr lang="nl-NL" smtClean="0">
                <a:solidFill>
                  <a:prstClr val="black"/>
                </a:solidFill>
                <a:latin typeface="Arial"/>
              </a:rPr>
              <a:pPr/>
              <a:t>‹#›</a:t>
            </a:fld>
            <a:endParaRPr lang="nl-NL" dirty="0">
              <a:solidFill>
                <a:prstClr val="black"/>
              </a:solidFill>
              <a:latin typeface="Arial"/>
            </a:endParaRPr>
          </a:p>
        </p:txBody>
      </p:sp>
    </p:spTree>
    <p:extLst>
      <p:ext uri="{BB962C8B-B14F-4D97-AF65-F5344CB8AC3E}">
        <p14:creationId xmlns:p14="http://schemas.microsoft.com/office/powerpoint/2010/main" val="343982259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ent slide, 2 kols, highlight rechts">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44000" y="144000"/>
            <a:ext cx="8856000" cy="1151814"/>
          </a:xfrm>
          <a:prstGeom prst="rect">
            <a:avLst/>
          </a:prstGeom>
        </p:spPr>
      </p:pic>
      <p:sp>
        <p:nvSpPr>
          <p:cNvPr id="10" name="Text Placeholder 9"/>
          <p:cNvSpPr>
            <a:spLocks noGrp="1"/>
          </p:cNvSpPr>
          <p:nvPr>
            <p:ph type="body" sz="quarter" idx="14"/>
          </p:nvPr>
        </p:nvSpPr>
        <p:spPr>
          <a:xfrm>
            <a:off x="4645025" y="1441450"/>
            <a:ext cx="4356100" cy="4695826"/>
          </a:xfrm>
          <a:prstGeom prst="roundRect">
            <a:avLst>
              <a:gd name="adj" fmla="val 3274"/>
            </a:avLst>
          </a:prstGeom>
          <a:solidFill>
            <a:schemeClr val="accent1"/>
          </a:solidFill>
        </p:spPr>
        <p:txBody>
          <a:bodyPr lIns="97200" tIns="64800" rIns="144000" bIns="144000">
            <a:noAutofit/>
          </a:bodyPr>
          <a:lstStyle>
            <a:lvl1pPr>
              <a:buClr>
                <a:schemeClr val="bg1"/>
              </a:buCl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nl-NL" noProof="0" dirty="0"/>
          </a:p>
        </p:txBody>
      </p:sp>
      <p:sp>
        <p:nvSpPr>
          <p:cNvPr id="12" name="Content Placeholder 11"/>
          <p:cNvSpPr>
            <a:spLocks noGrp="1"/>
          </p:cNvSpPr>
          <p:nvPr>
            <p:ph sz="quarter" idx="15"/>
          </p:nvPr>
        </p:nvSpPr>
        <p:spPr>
          <a:xfrm>
            <a:off x="142875" y="1441450"/>
            <a:ext cx="4357687" cy="4695826"/>
          </a:xfrm>
          <a:prstGeom prst="roundRect">
            <a:avLst>
              <a:gd name="adj" fmla="val 3274"/>
            </a:avLst>
          </a:prstGeom>
          <a:ln w="12700">
            <a:solidFill>
              <a:schemeClr val="accent1"/>
            </a:solidFill>
          </a:ln>
        </p:spPr>
        <p:txBody>
          <a:bodyPr lIns="97200" tIns="64800" rIns="144000" bIns="14400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nl-NL" noProof="0" dirty="0"/>
          </a:p>
        </p:txBody>
      </p:sp>
      <p:pic>
        <p:nvPicPr>
          <p:cNvPr id="15" name="Picture 14"/>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144000" y="76186"/>
            <a:ext cx="1323430" cy="2396082"/>
          </a:xfrm>
          <a:prstGeom prst="rect">
            <a:avLst/>
          </a:prstGeom>
        </p:spPr>
      </p:pic>
      <p:sp>
        <p:nvSpPr>
          <p:cNvPr id="14" name="Title 1"/>
          <p:cNvSpPr>
            <a:spLocks noGrp="1"/>
          </p:cNvSpPr>
          <p:nvPr>
            <p:ph type="title"/>
          </p:nvPr>
        </p:nvSpPr>
        <p:spPr>
          <a:xfrm>
            <a:off x="144000" y="144000"/>
            <a:ext cx="8856000" cy="1152000"/>
          </a:xfrm>
        </p:spPr>
        <p:txBody>
          <a:bodyPr/>
          <a:lstStyle/>
          <a:p>
            <a:r>
              <a:rPr lang="en-US" noProof="0"/>
              <a:t>Click to edit Master title style</a:t>
            </a:r>
            <a:endParaRPr lang="nl-NL" noProof="0" dirty="0"/>
          </a:p>
        </p:txBody>
      </p:sp>
      <p:pic>
        <p:nvPicPr>
          <p:cNvPr id="7" name="Picture 6"/>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144396" y="6283922"/>
            <a:ext cx="8855208" cy="434378"/>
          </a:xfrm>
          <a:prstGeom prst="rect">
            <a:avLst/>
          </a:prstGeom>
        </p:spPr>
      </p:pic>
      <p:sp>
        <p:nvSpPr>
          <p:cNvPr id="8" name="Footer Placeholder 3"/>
          <p:cNvSpPr>
            <a:spLocks noGrp="1"/>
          </p:cNvSpPr>
          <p:nvPr>
            <p:ph type="ftr" sz="quarter" idx="11"/>
          </p:nvPr>
        </p:nvSpPr>
        <p:spPr>
          <a:xfrm>
            <a:off x="142875" y="6282000"/>
            <a:ext cx="6480000" cy="432000"/>
          </a:xfrm>
          <a:prstGeom prst="rect">
            <a:avLst/>
          </a:prstGeom>
        </p:spPr>
        <p:txBody>
          <a:bodyPr lIns="144000" tIns="0" rIns="0" bIns="0"/>
          <a:lstStyle>
            <a:lvl1pPr algn="l">
              <a:defRPr sz="1400">
                <a:solidFill>
                  <a:schemeClr val="tx1"/>
                </a:solidFill>
              </a:defRPr>
            </a:lvl1pPr>
          </a:lstStyle>
          <a:p>
            <a:endParaRPr lang="nl-NL" dirty="0">
              <a:solidFill>
                <a:prstClr val="black"/>
              </a:solidFill>
              <a:latin typeface="Arial"/>
            </a:endParaRPr>
          </a:p>
        </p:txBody>
      </p:sp>
      <p:sp>
        <p:nvSpPr>
          <p:cNvPr id="9" name="Date Placeholder 2"/>
          <p:cNvSpPr>
            <a:spLocks noGrp="1"/>
          </p:cNvSpPr>
          <p:nvPr>
            <p:ph type="dt" sz="half" idx="10"/>
          </p:nvPr>
        </p:nvSpPr>
        <p:spPr>
          <a:xfrm>
            <a:off x="5622975" y="6373219"/>
            <a:ext cx="2133600" cy="149125"/>
          </a:xfrm>
          <a:prstGeom prst="rect">
            <a:avLst/>
          </a:prstGeom>
        </p:spPr>
        <p:txBody>
          <a:bodyPr wrap="none" lIns="0" tIns="0" rIns="0" bIns="0" anchor="t" anchorCtr="0"/>
          <a:lstStyle>
            <a:lvl1pPr algn="r">
              <a:defRPr sz="900">
                <a:solidFill>
                  <a:schemeClr val="tx1"/>
                </a:solidFill>
              </a:defRPr>
            </a:lvl1pPr>
          </a:lstStyle>
          <a:p>
            <a:endParaRPr lang="nl-NL" dirty="0">
              <a:solidFill>
                <a:prstClr val="black"/>
              </a:solidFill>
              <a:latin typeface="Arial"/>
            </a:endParaRPr>
          </a:p>
        </p:txBody>
      </p:sp>
      <p:sp>
        <p:nvSpPr>
          <p:cNvPr id="11" name="Slide Number Placeholder 4"/>
          <p:cNvSpPr>
            <a:spLocks noGrp="1"/>
          </p:cNvSpPr>
          <p:nvPr>
            <p:ph type="sldNum" sz="quarter" idx="12"/>
          </p:nvPr>
        </p:nvSpPr>
        <p:spPr>
          <a:xfrm>
            <a:off x="7755967" y="6372000"/>
            <a:ext cx="438611" cy="218229"/>
          </a:xfrm>
          <a:prstGeom prst="rect">
            <a:avLst/>
          </a:prstGeom>
        </p:spPr>
        <p:txBody>
          <a:bodyPr wrap="none" lIns="0" tIns="0" rIns="144000" bIns="0" anchor="t" anchorCtr="0"/>
          <a:lstStyle>
            <a:lvl1pPr algn="r">
              <a:defRPr sz="900" b="0" i="0">
                <a:solidFill>
                  <a:schemeClr val="tx1"/>
                </a:solidFill>
              </a:defRPr>
            </a:lvl1pPr>
          </a:lstStyle>
          <a:p>
            <a:fld id="{B6B5D4A3-EC48-4948-B56B-369ED226E95B}" type="slidenum">
              <a:rPr lang="nl-NL" smtClean="0">
                <a:solidFill>
                  <a:prstClr val="black"/>
                </a:solidFill>
                <a:latin typeface="Arial"/>
              </a:rPr>
              <a:pPr/>
              <a:t>‹#›</a:t>
            </a:fld>
            <a:endParaRPr lang="nl-NL" dirty="0">
              <a:solidFill>
                <a:prstClr val="black"/>
              </a:solidFill>
              <a:latin typeface="Arial"/>
            </a:endParaRPr>
          </a:p>
        </p:txBody>
      </p:sp>
    </p:spTree>
    <p:extLst>
      <p:ext uri="{BB962C8B-B14F-4D97-AF65-F5344CB8AC3E}">
        <p14:creationId xmlns:p14="http://schemas.microsoft.com/office/powerpoint/2010/main" val="56645324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ntent slide, 2 kols, highlight links">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44000" y="144000"/>
            <a:ext cx="8856000" cy="1151814"/>
          </a:xfrm>
          <a:prstGeom prst="rect">
            <a:avLst/>
          </a:prstGeom>
        </p:spPr>
      </p:pic>
      <p:sp>
        <p:nvSpPr>
          <p:cNvPr id="12" name="Content Placeholder 11"/>
          <p:cNvSpPr>
            <a:spLocks noGrp="1"/>
          </p:cNvSpPr>
          <p:nvPr>
            <p:ph sz="quarter" idx="15"/>
          </p:nvPr>
        </p:nvSpPr>
        <p:spPr>
          <a:xfrm>
            <a:off x="4645025" y="1441450"/>
            <a:ext cx="4356100" cy="4695825"/>
          </a:xfrm>
          <a:prstGeom prst="roundRect">
            <a:avLst>
              <a:gd name="adj" fmla="val 3274"/>
            </a:avLst>
          </a:prstGeom>
          <a:ln w="12700">
            <a:solidFill>
              <a:schemeClr val="accent1"/>
            </a:solidFill>
          </a:ln>
        </p:spPr>
        <p:txBody>
          <a:bodyPr lIns="97200" tIns="64800" rIns="144000" bIns="14400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nl-NL" noProof="0" dirty="0"/>
          </a:p>
        </p:txBody>
      </p:sp>
      <p:sp>
        <p:nvSpPr>
          <p:cNvPr id="10" name="Text Placeholder 9"/>
          <p:cNvSpPr>
            <a:spLocks noGrp="1"/>
          </p:cNvSpPr>
          <p:nvPr>
            <p:ph type="body" sz="quarter" idx="14"/>
          </p:nvPr>
        </p:nvSpPr>
        <p:spPr>
          <a:xfrm>
            <a:off x="142875" y="1441450"/>
            <a:ext cx="4357688" cy="4695825"/>
          </a:xfrm>
          <a:prstGeom prst="roundRect">
            <a:avLst>
              <a:gd name="adj" fmla="val 3274"/>
            </a:avLst>
          </a:prstGeom>
          <a:solidFill>
            <a:schemeClr val="accent1"/>
          </a:solidFill>
        </p:spPr>
        <p:txBody>
          <a:bodyPr lIns="97200" tIns="64800" rIns="144000" bIns="144000">
            <a:noAutofit/>
          </a:bodyPr>
          <a:lstStyle>
            <a:lvl1pPr>
              <a:buClr>
                <a:schemeClr val="bg1"/>
              </a:buCl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nl-NL" noProof="0" dirty="0"/>
          </a:p>
        </p:txBody>
      </p:sp>
      <p:pic>
        <p:nvPicPr>
          <p:cNvPr id="15" name="Picture 14"/>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144000" y="76186"/>
            <a:ext cx="1323430" cy="2396082"/>
          </a:xfrm>
          <a:prstGeom prst="rect">
            <a:avLst/>
          </a:prstGeom>
        </p:spPr>
      </p:pic>
      <p:sp>
        <p:nvSpPr>
          <p:cNvPr id="14" name="Title 1"/>
          <p:cNvSpPr>
            <a:spLocks noGrp="1"/>
          </p:cNvSpPr>
          <p:nvPr>
            <p:ph type="title"/>
          </p:nvPr>
        </p:nvSpPr>
        <p:spPr>
          <a:xfrm>
            <a:off x="144000" y="144000"/>
            <a:ext cx="8856000" cy="1152000"/>
          </a:xfrm>
        </p:spPr>
        <p:txBody>
          <a:bodyPr/>
          <a:lstStyle/>
          <a:p>
            <a:r>
              <a:rPr lang="en-US" noProof="0"/>
              <a:t>Click to edit Master title style</a:t>
            </a:r>
            <a:endParaRPr lang="nl-NL" noProof="0" dirty="0"/>
          </a:p>
        </p:txBody>
      </p:sp>
      <p:pic>
        <p:nvPicPr>
          <p:cNvPr id="7" name="Picture 6"/>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144396" y="6283922"/>
            <a:ext cx="8855208" cy="434378"/>
          </a:xfrm>
          <a:prstGeom prst="rect">
            <a:avLst/>
          </a:prstGeom>
        </p:spPr>
      </p:pic>
      <p:sp>
        <p:nvSpPr>
          <p:cNvPr id="8" name="Footer Placeholder 3"/>
          <p:cNvSpPr>
            <a:spLocks noGrp="1"/>
          </p:cNvSpPr>
          <p:nvPr>
            <p:ph type="ftr" sz="quarter" idx="11"/>
          </p:nvPr>
        </p:nvSpPr>
        <p:spPr>
          <a:xfrm>
            <a:off x="142875" y="6282000"/>
            <a:ext cx="6480000" cy="432000"/>
          </a:xfrm>
          <a:prstGeom prst="rect">
            <a:avLst/>
          </a:prstGeom>
        </p:spPr>
        <p:txBody>
          <a:bodyPr lIns="144000" tIns="0" rIns="0" bIns="0"/>
          <a:lstStyle>
            <a:lvl1pPr algn="l">
              <a:defRPr sz="1400">
                <a:solidFill>
                  <a:schemeClr val="tx1"/>
                </a:solidFill>
              </a:defRPr>
            </a:lvl1pPr>
          </a:lstStyle>
          <a:p>
            <a:endParaRPr lang="nl-NL" dirty="0">
              <a:solidFill>
                <a:prstClr val="black"/>
              </a:solidFill>
              <a:latin typeface="Arial"/>
            </a:endParaRPr>
          </a:p>
        </p:txBody>
      </p:sp>
      <p:sp>
        <p:nvSpPr>
          <p:cNvPr id="9" name="Date Placeholder 2"/>
          <p:cNvSpPr>
            <a:spLocks noGrp="1"/>
          </p:cNvSpPr>
          <p:nvPr>
            <p:ph type="dt" sz="half" idx="10"/>
          </p:nvPr>
        </p:nvSpPr>
        <p:spPr>
          <a:xfrm>
            <a:off x="5622975" y="6373219"/>
            <a:ext cx="2133600" cy="149125"/>
          </a:xfrm>
          <a:prstGeom prst="rect">
            <a:avLst/>
          </a:prstGeom>
        </p:spPr>
        <p:txBody>
          <a:bodyPr wrap="none" lIns="0" tIns="0" rIns="0" bIns="0" anchor="t" anchorCtr="0"/>
          <a:lstStyle>
            <a:lvl1pPr algn="r">
              <a:defRPr sz="900">
                <a:solidFill>
                  <a:schemeClr val="tx1"/>
                </a:solidFill>
              </a:defRPr>
            </a:lvl1pPr>
          </a:lstStyle>
          <a:p>
            <a:endParaRPr lang="nl-NL" dirty="0">
              <a:solidFill>
                <a:prstClr val="black"/>
              </a:solidFill>
              <a:latin typeface="Arial"/>
            </a:endParaRPr>
          </a:p>
        </p:txBody>
      </p:sp>
      <p:sp>
        <p:nvSpPr>
          <p:cNvPr id="11" name="Slide Number Placeholder 4"/>
          <p:cNvSpPr>
            <a:spLocks noGrp="1"/>
          </p:cNvSpPr>
          <p:nvPr>
            <p:ph type="sldNum" sz="quarter" idx="12"/>
          </p:nvPr>
        </p:nvSpPr>
        <p:spPr>
          <a:xfrm>
            <a:off x="7755967" y="6372000"/>
            <a:ext cx="438611" cy="218229"/>
          </a:xfrm>
          <a:prstGeom prst="rect">
            <a:avLst/>
          </a:prstGeom>
        </p:spPr>
        <p:txBody>
          <a:bodyPr wrap="none" lIns="0" tIns="0" rIns="144000" bIns="0" anchor="t" anchorCtr="0"/>
          <a:lstStyle>
            <a:lvl1pPr algn="r">
              <a:defRPr sz="900" b="0" i="0">
                <a:solidFill>
                  <a:schemeClr val="tx1"/>
                </a:solidFill>
              </a:defRPr>
            </a:lvl1pPr>
          </a:lstStyle>
          <a:p>
            <a:fld id="{B6B5D4A3-EC48-4948-B56B-369ED226E95B}" type="slidenum">
              <a:rPr lang="nl-NL" smtClean="0">
                <a:solidFill>
                  <a:prstClr val="black"/>
                </a:solidFill>
                <a:latin typeface="Arial"/>
              </a:rPr>
              <a:pPr/>
              <a:t>‹#›</a:t>
            </a:fld>
            <a:endParaRPr lang="nl-NL" dirty="0">
              <a:solidFill>
                <a:prstClr val="black"/>
              </a:solidFill>
              <a:latin typeface="Arial"/>
            </a:endParaRPr>
          </a:p>
        </p:txBody>
      </p:sp>
    </p:spTree>
    <p:extLst>
      <p:ext uri="{BB962C8B-B14F-4D97-AF65-F5344CB8AC3E}">
        <p14:creationId xmlns:p14="http://schemas.microsoft.com/office/powerpoint/2010/main" val="33466056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Voorblad, foto 1">
    <p:bg>
      <p:bgPr>
        <a:solidFill>
          <a:schemeClr val="bg1"/>
        </a:solidFill>
        <a:effectLst/>
      </p:bgPr>
    </p:bg>
    <p:spTree>
      <p:nvGrpSpPr>
        <p:cNvPr id="1" name=""/>
        <p:cNvGrpSpPr/>
        <p:nvPr/>
      </p:nvGrpSpPr>
      <p:grpSpPr>
        <a:xfrm>
          <a:off x="0" y="0"/>
          <a:ext cx="0" cy="0"/>
          <a:chOff x="0" y="0"/>
          <a:chExt cx="0" cy="0"/>
        </a:xfrm>
      </p:grpSpPr>
      <p:pic>
        <p:nvPicPr>
          <p:cNvPr id="11" name="Picture 10" descr="foto 1.jpg"/>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a:xfrm>
            <a:off x="0" y="0"/>
            <a:ext cx="9144000" cy="5503178"/>
          </a:xfrm>
          <a:prstGeom prst="rect">
            <a:avLst/>
          </a:prstGeom>
        </p:spPr>
      </p:pic>
      <p:pic>
        <p:nvPicPr>
          <p:cNvPr id="3" name="Picture 2"/>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0" y="0"/>
            <a:ext cx="9144000" cy="6858000"/>
          </a:xfrm>
          <a:prstGeom prst="rect">
            <a:avLst/>
          </a:prstGeom>
        </p:spPr>
      </p:pic>
      <p:pic>
        <p:nvPicPr>
          <p:cNvPr id="10" name="Picture 9"/>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289187" y="293688"/>
            <a:ext cx="8568000" cy="1837089"/>
          </a:xfrm>
          <a:prstGeom prst="rect">
            <a:avLst/>
          </a:prstGeom>
        </p:spPr>
      </p:pic>
      <p:pic>
        <p:nvPicPr>
          <p:cNvPr id="9" name="Picture 8"/>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144000" y="5562000"/>
            <a:ext cx="8856000" cy="1151814"/>
          </a:xfrm>
          <a:prstGeom prst="rect">
            <a:avLst/>
          </a:prstGeom>
        </p:spPr>
      </p:pic>
      <p:sp>
        <p:nvSpPr>
          <p:cNvPr id="12" name="Subtitle 2"/>
          <p:cNvSpPr>
            <a:spLocks noGrp="1"/>
          </p:cNvSpPr>
          <p:nvPr>
            <p:ph type="subTitle" idx="1"/>
          </p:nvPr>
        </p:nvSpPr>
        <p:spPr>
          <a:xfrm>
            <a:off x="288000" y="1548000"/>
            <a:ext cx="8568000" cy="576000"/>
          </a:xfrm>
          <a:prstGeom prst="rect">
            <a:avLst/>
          </a:prstGeom>
          <a:noFill/>
        </p:spPr>
        <p:txBody>
          <a:bodyPr lIns="144000" tIns="0" rIns="144000" bIns="0" anchor="ctr" anchorCtr="0">
            <a:normAutofit/>
          </a:bodyPr>
          <a:lstStyle>
            <a:lvl1pPr marL="0" indent="0" algn="l">
              <a:buNone/>
              <a:defRPr sz="2000" b="0" cap="all" baseline="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0"/>
              <a:t>Click to edit Master subtitle style</a:t>
            </a:r>
            <a:endParaRPr lang="nl-NL" noProof="0" dirty="0"/>
          </a:p>
        </p:txBody>
      </p:sp>
      <p:sp>
        <p:nvSpPr>
          <p:cNvPr id="13" name="Title 1"/>
          <p:cNvSpPr>
            <a:spLocks noGrp="1"/>
          </p:cNvSpPr>
          <p:nvPr>
            <p:ph type="ctrTitle" hasCustomPrompt="1"/>
          </p:nvPr>
        </p:nvSpPr>
        <p:spPr>
          <a:xfrm>
            <a:off x="288000" y="288000"/>
            <a:ext cx="8568000" cy="1152000"/>
          </a:xfrm>
          <a:prstGeom prst="rect">
            <a:avLst/>
          </a:prstGeom>
          <a:noFill/>
        </p:spPr>
        <p:txBody>
          <a:bodyPr lIns="144000" tIns="0" rIns="144000" bIns="0" anchor="ctr" anchorCtr="0">
            <a:noAutofit/>
          </a:bodyPr>
          <a:lstStyle>
            <a:lvl1pPr algn="l">
              <a:defRPr sz="3200" b="1">
                <a:solidFill>
                  <a:schemeClr val="bg1"/>
                </a:solidFill>
                <a:latin typeface="Arial" pitchFamily="34" charset="0"/>
                <a:cs typeface="Arial" pitchFamily="34" charset="0"/>
              </a:defRPr>
            </a:lvl1pPr>
          </a:lstStyle>
          <a:p>
            <a:r>
              <a:rPr lang="nl-NL" noProof="0" dirty="0"/>
              <a:t>CLICK TO EDIT MASTER TITLE STYLE</a:t>
            </a:r>
          </a:p>
        </p:txBody>
      </p:sp>
      <p:sp>
        <p:nvSpPr>
          <p:cNvPr id="19" name="Footer Placeholder 3"/>
          <p:cNvSpPr>
            <a:spLocks noGrp="1"/>
          </p:cNvSpPr>
          <p:nvPr>
            <p:ph type="ftr" sz="quarter" idx="12"/>
          </p:nvPr>
        </p:nvSpPr>
        <p:spPr>
          <a:xfrm>
            <a:off x="142875" y="5562000"/>
            <a:ext cx="6480000" cy="1152000"/>
          </a:xfrm>
          <a:prstGeom prst="rect">
            <a:avLst/>
          </a:prstGeom>
        </p:spPr>
        <p:txBody>
          <a:bodyPr lIns="144000" tIns="0" rIns="0" bIns="0"/>
          <a:lstStyle>
            <a:lvl1pPr algn="l">
              <a:defRPr sz="1400">
                <a:solidFill>
                  <a:schemeClr val="bg1"/>
                </a:solidFill>
              </a:defRPr>
            </a:lvl1pPr>
          </a:lstStyle>
          <a:p>
            <a:endParaRPr lang="nl-NL" dirty="0">
              <a:solidFill>
                <a:prstClr val="white"/>
              </a:solidFill>
              <a:latin typeface="Arial"/>
            </a:endParaRPr>
          </a:p>
        </p:txBody>
      </p:sp>
      <p:sp>
        <p:nvSpPr>
          <p:cNvPr id="20" name="Text Placeholder 4"/>
          <p:cNvSpPr>
            <a:spLocks noGrp="1"/>
          </p:cNvSpPr>
          <p:nvPr>
            <p:ph type="body" sz="quarter" idx="10"/>
          </p:nvPr>
        </p:nvSpPr>
        <p:spPr>
          <a:xfrm>
            <a:off x="144000" y="5562000"/>
            <a:ext cx="6768938" cy="1152000"/>
          </a:xfrm>
          <a:prstGeom prst="rect">
            <a:avLst/>
          </a:prstGeom>
          <a:noFill/>
          <a:ln>
            <a:noFill/>
          </a:ln>
        </p:spPr>
        <p:txBody>
          <a:bodyPr lIns="144000" tIns="0" rIns="0" bIns="0" anchor="ctr" anchorCtr="0">
            <a:normAutofit/>
          </a:bodyPr>
          <a:lstStyle>
            <a:lvl1pPr marL="0" indent="0">
              <a:buNone/>
              <a:defRPr sz="1600">
                <a:solidFill>
                  <a:schemeClr val="bg1"/>
                </a:solidFill>
              </a:defRPr>
            </a:lvl1pPr>
          </a:lstStyle>
          <a:p>
            <a:pPr lvl="0"/>
            <a:r>
              <a:rPr lang="en-US"/>
              <a:t>Click to edit Master text styles</a:t>
            </a:r>
          </a:p>
        </p:txBody>
      </p:sp>
      <p:pic>
        <p:nvPicPr>
          <p:cNvPr id="6" name="Picture 5"/>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0" y="5274908"/>
            <a:ext cx="9144000" cy="396240"/>
          </a:xfrm>
          <a:prstGeom prst="rect">
            <a:avLst/>
          </a:prstGeom>
        </p:spPr>
      </p:pic>
    </p:spTree>
    <p:extLst>
      <p:ext uri="{BB962C8B-B14F-4D97-AF65-F5344CB8AC3E}">
        <p14:creationId xmlns:p14="http://schemas.microsoft.com/office/powerpoint/2010/main" val="427915743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tent slide, 3 kols">
    <p:spTree>
      <p:nvGrpSpPr>
        <p:cNvPr id="1" name=""/>
        <p:cNvGrpSpPr/>
        <p:nvPr/>
      </p:nvGrpSpPr>
      <p:grpSpPr>
        <a:xfrm>
          <a:off x="0" y="0"/>
          <a:ext cx="0" cy="0"/>
          <a:chOff x="0" y="0"/>
          <a:chExt cx="0" cy="0"/>
        </a:xfrm>
      </p:grpSpPr>
      <p:pic>
        <p:nvPicPr>
          <p:cNvPr id="19" name="Picture 18"/>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44000" y="144000"/>
            <a:ext cx="8856000" cy="1151814"/>
          </a:xfrm>
          <a:prstGeom prst="rect">
            <a:avLst/>
          </a:prstGeom>
        </p:spPr>
      </p:pic>
      <p:sp>
        <p:nvSpPr>
          <p:cNvPr id="12" name="Rounded Rectangle 11"/>
          <p:cNvSpPr/>
          <p:nvPr userDrawn="1"/>
        </p:nvSpPr>
        <p:spPr>
          <a:xfrm>
            <a:off x="142875" y="1441449"/>
            <a:ext cx="8858250" cy="4695825"/>
          </a:xfrm>
          <a:prstGeom prst="roundRect">
            <a:avLst>
              <a:gd name="adj" fmla="val 2940"/>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hangingPunct="1"/>
            <a:endParaRPr lang="nl-NL" kern="1200">
              <a:solidFill>
                <a:prstClr val="white"/>
              </a:solidFill>
              <a:latin typeface="Arial"/>
            </a:endParaRPr>
          </a:p>
        </p:txBody>
      </p:sp>
      <p:sp>
        <p:nvSpPr>
          <p:cNvPr id="9" name="Content Placeholder 8"/>
          <p:cNvSpPr>
            <a:spLocks noGrp="1"/>
          </p:cNvSpPr>
          <p:nvPr>
            <p:ph sz="quarter" idx="14"/>
          </p:nvPr>
        </p:nvSpPr>
        <p:spPr>
          <a:xfrm>
            <a:off x="287337" y="1584325"/>
            <a:ext cx="2761200" cy="440848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nl-NL" noProof="0" dirty="0"/>
          </a:p>
        </p:txBody>
      </p:sp>
      <p:sp>
        <p:nvSpPr>
          <p:cNvPr id="14" name="Content Placeholder 8"/>
          <p:cNvSpPr>
            <a:spLocks noGrp="1"/>
          </p:cNvSpPr>
          <p:nvPr>
            <p:ph sz="quarter" idx="15"/>
          </p:nvPr>
        </p:nvSpPr>
        <p:spPr>
          <a:xfrm>
            <a:off x="6098400" y="1584325"/>
            <a:ext cx="2761200" cy="440848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nl-NL" noProof="0" dirty="0"/>
          </a:p>
        </p:txBody>
      </p:sp>
      <p:sp>
        <p:nvSpPr>
          <p:cNvPr id="15" name="Content Placeholder 8"/>
          <p:cNvSpPr>
            <a:spLocks noGrp="1"/>
          </p:cNvSpPr>
          <p:nvPr>
            <p:ph sz="quarter" idx="16"/>
          </p:nvPr>
        </p:nvSpPr>
        <p:spPr>
          <a:xfrm>
            <a:off x="3193200" y="1584325"/>
            <a:ext cx="2761200" cy="440848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nl-NL" noProof="0" dirty="0"/>
          </a:p>
        </p:txBody>
      </p:sp>
      <p:pic>
        <p:nvPicPr>
          <p:cNvPr id="18" name="Picture 1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144000" y="76186"/>
            <a:ext cx="1323430" cy="2396082"/>
          </a:xfrm>
          <a:prstGeom prst="rect">
            <a:avLst/>
          </a:prstGeom>
        </p:spPr>
      </p:pic>
      <p:sp>
        <p:nvSpPr>
          <p:cNvPr id="16" name="Title 1"/>
          <p:cNvSpPr>
            <a:spLocks noGrp="1"/>
          </p:cNvSpPr>
          <p:nvPr>
            <p:ph type="title"/>
          </p:nvPr>
        </p:nvSpPr>
        <p:spPr>
          <a:xfrm>
            <a:off x="144000" y="144000"/>
            <a:ext cx="8856000" cy="1152000"/>
          </a:xfrm>
        </p:spPr>
        <p:txBody>
          <a:bodyPr/>
          <a:lstStyle/>
          <a:p>
            <a:r>
              <a:rPr lang="en-US" noProof="0"/>
              <a:t>Click to edit Master title style</a:t>
            </a:r>
            <a:endParaRPr lang="nl-NL" noProof="0" dirty="0"/>
          </a:p>
        </p:txBody>
      </p:sp>
      <p:pic>
        <p:nvPicPr>
          <p:cNvPr id="10" name="Picture 9"/>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144396" y="6283922"/>
            <a:ext cx="8855208" cy="434378"/>
          </a:xfrm>
          <a:prstGeom prst="rect">
            <a:avLst/>
          </a:prstGeom>
        </p:spPr>
      </p:pic>
      <p:sp>
        <p:nvSpPr>
          <p:cNvPr id="11" name="Footer Placeholder 3"/>
          <p:cNvSpPr>
            <a:spLocks noGrp="1"/>
          </p:cNvSpPr>
          <p:nvPr>
            <p:ph type="ftr" sz="quarter" idx="11"/>
          </p:nvPr>
        </p:nvSpPr>
        <p:spPr>
          <a:xfrm>
            <a:off x="142875" y="6282000"/>
            <a:ext cx="6480000" cy="432000"/>
          </a:xfrm>
          <a:prstGeom prst="rect">
            <a:avLst/>
          </a:prstGeom>
        </p:spPr>
        <p:txBody>
          <a:bodyPr lIns="144000" tIns="0" rIns="0" bIns="0"/>
          <a:lstStyle>
            <a:lvl1pPr algn="l">
              <a:defRPr sz="1400">
                <a:solidFill>
                  <a:schemeClr val="tx1"/>
                </a:solidFill>
              </a:defRPr>
            </a:lvl1pPr>
          </a:lstStyle>
          <a:p>
            <a:endParaRPr lang="nl-NL" dirty="0">
              <a:solidFill>
                <a:prstClr val="black"/>
              </a:solidFill>
              <a:latin typeface="Arial"/>
            </a:endParaRPr>
          </a:p>
        </p:txBody>
      </p:sp>
      <p:sp>
        <p:nvSpPr>
          <p:cNvPr id="13" name="Date Placeholder 2"/>
          <p:cNvSpPr>
            <a:spLocks noGrp="1"/>
          </p:cNvSpPr>
          <p:nvPr>
            <p:ph type="dt" sz="half" idx="10"/>
          </p:nvPr>
        </p:nvSpPr>
        <p:spPr>
          <a:xfrm>
            <a:off x="5622975" y="6373219"/>
            <a:ext cx="2133600" cy="149125"/>
          </a:xfrm>
          <a:prstGeom prst="rect">
            <a:avLst/>
          </a:prstGeom>
        </p:spPr>
        <p:txBody>
          <a:bodyPr wrap="none" lIns="0" tIns="0" rIns="0" bIns="0" anchor="t" anchorCtr="0"/>
          <a:lstStyle>
            <a:lvl1pPr algn="r">
              <a:defRPr sz="900">
                <a:solidFill>
                  <a:schemeClr val="tx1"/>
                </a:solidFill>
              </a:defRPr>
            </a:lvl1pPr>
          </a:lstStyle>
          <a:p>
            <a:endParaRPr lang="nl-NL" dirty="0">
              <a:solidFill>
                <a:prstClr val="black"/>
              </a:solidFill>
              <a:latin typeface="Arial"/>
            </a:endParaRPr>
          </a:p>
        </p:txBody>
      </p:sp>
      <p:sp>
        <p:nvSpPr>
          <p:cNvPr id="17" name="Slide Number Placeholder 4"/>
          <p:cNvSpPr>
            <a:spLocks noGrp="1"/>
          </p:cNvSpPr>
          <p:nvPr>
            <p:ph type="sldNum" sz="quarter" idx="12"/>
          </p:nvPr>
        </p:nvSpPr>
        <p:spPr>
          <a:xfrm>
            <a:off x="7755967" y="6372000"/>
            <a:ext cx="438611" cy="218229"/>
          </a:xfrm>
          <a:prstGeom prst="rect">
            <a:avLst/>
          </a:prstGeom>
        </p:spPr>
        <p:txBody>
          <a:bodyPr wrap="none" lIns="0" tIns="0" rIns="144000" bIns="0" anchor="t" anchorCtr="0"/>
          <a:lstStyle>
            <a:lvl1pPr algn="r">
              <a:defRPr sz="900" b="0" i="0">
                <a:solidFill>
                  <a:schemeClr val="tx1"/>
                </a:solidFill>
              </a:defRPr>
            </a:lvl1pPr>
          </a:lstStyle>
          <a:p>
            <a:fld id="{B6B5D4A3-EC48-4948-B56B-369ED226E95B}" type="slidenum">
              <a:rPr lang="nl-NL" smtClean="0">
                <a:solidFill>
                  <a:prstClr val="black"/>
                </a:solidFill>
                <a:latin typeface="Arial"/>
              </a:rPr>
              <a:pPr/>
              <a:t>‹#›</a:t>
            </a:fld>
            <a:endParaRPr lang="nl-NL" dirty="0">
              <a:solidFill>
                <a:prstClr val="black"/>
              </a:solidFill>
              <a:latin typeface="Arial"/>
            </a:endParaRPr>
          </a:p>
        </p:txBody>
      </p:sp>
    </p:spTree>
    <p:extLst>
      <p:ext uri="{BB962C8B-B14F-4D97-AF65-F5344CB8AC3E}">
        <p14:creationId xmlns:p14="http://schemas.microsoft.com/office/powerpoint/2010/main" val="155991265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ntent slide, 3 kols, highlight 1">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44000" y="144000"/>
            <a:ext cx="8856000" cy="1151814"/>
          </a:xfrm>
          <a:prstGeom prst="rect">
            <a:avLst/>
          </a:prstGeom>
        </p:spPr>
      </p:pic>
      <p:sp>
        <p:nvSpPr>
          <p:cNvPr id="9" name="Content Placeholder 8"/>
          <p:cNvSpPr>
            <a:spLocks noGrp="1"/>
          </p:cNvSpPr>
          <p:nvPr>
            <p:ph sz="quarter" idx="14"/>
          </p:nvPr>
        </p:nvSpPr>
        <p:spPr>
          <a:xfrm>
            <a:off x="143507" y="1441450"/>
            <a:ext cx="2852106" cy="4695825"/>
          </a:xfrm>
          <a:prstGeom prst="roundRect">
            <a:avLst>
              <a:gd name="adj" fmla="val 5029"/>
            </a:avLst>
          </a:prstGeom>
          <a:solidFill>
            <a:schemeClr val="accent1"/>
          </a:solidFill>
          <a:ln>
            <a:noFill/>
          </a:ln>
        </p:spPr>
        <p:txBody>
          <a:bodyPr lIns="90000" tIns="64800"/>
          <a:lstStyle>
            <a:lvl1pPr>
              <a:buClr>
                <a:schemeClr val="bg1"/>
              </a:buCl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nl-NL" noProof="0" dirty="0"/>
          </a:p>
        </p:txBody>
      </p:sp>
      <p:sp>
        <p:nvSpPr>
          <p:cNvPr id="16" name="Content Placeholder 8"/>
          <p:cNvSpPr>
            <a:spLocks noGrp="1"/>
          </p:cNvSpPr>
          <p:nvPr>
            <p:ph sz="quarter" idx="16"/>
          </p:nvPr>
        </p:nvSpPr>
        <p:spPr>
          <a:xfrm>
            <a:off x="3131753" y="1441450"/>
            <a:ext cx="2872172" cy="4695825"/>
          </a:xfrm>
          <a:prstGeom prst="roundRect">
            <a:avLst>
              <a:gd name="adj" fmla="val 5029"/>
            </a:avLst>
          </a:prstGeom>
          <a:solidFill>
            <a:schemeClr val="bg1"/>
          </a:solidFill>
          <a:ln w="12700">
            <a:solidFill>
              <a:schemeClr val="accent1"/>
            </a:solidFill>
          </a:ln>
        </p:spPr>
        <p:txBody>
          <a:bodyPr lIns="90000" tIns="64800"/>
          <a:lstStyle>
            <a:lvl1pPr>
              <a:defRPr baseline="0">
                <a:solidFill>
                  <a:schemeClr val="tx1"/>
                </a:solidFill>
              </a:defRPr>
            </a:lvl1pPr>
            <a:lvl2pPr>
              <a:defRPr baseline="0">
                <a:solidFill>
                  <a:schemeClr val="tx1"/>
                </a:solidFill>
              </a:defRPr>
            </a:lvl2pPr>
            <a:lvl3pPr>
              <a:defRPr baseline="0">
                <a:solidFill>
                  <a:schemeClr val="tx1"/>
                </a:solidFill>
              </a:defRPr>
            </a:lvl3pPr>
            <a:lvl4pPr>
              <a:defRPr baseline="0">
                <a:solidFill>
                  <a:schemeClr val="tx1"/>
                </a:solidFill>
              </a:defRPr>
            </a:lvl4pPr>
            <a:lvl5pPr>
              <a:defRPr baseline="0">
                <a:solidFill>
                  <a:schemeClr val="tx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nl-NL" noProof="0" dirty="0"/>
          </a:p>
        </p:txBody>
      </p:sp>
      <p:sp>
        <p:nvSpPr>
          <p:cNvPr id="17" name="Content Placeholder 8"/>
          <p:cNvSpPr>
            <a:spLocks noGrp="1"/>
          </p:cNvSpPr>
          <p:nvPr>
            <p:ph sz="quarter" idx="17"/>
          </p:nvPr>
        </p:nvSpPr>
        <p:spPr>
          <a:xfrm>
            <a:off x="6149974" y="1441450"/>
            <a:ext cx="2850025" cy="4695825"/>
          </a:xfrm>
          <a:prstGeom prst="roundRect">
            <a:avLst>
              <a:gd name="adj" fmla="val 5029"/>
            </a:avLst>
          </a:prstGeom>
          <a:solidFill>
            <a:schemeClr val="bg1"/>
          </a:solidFill>
          <a:ln w="12700">
            <a:solidFill>
              <a:schemeClr val="accent1"/>
            </a:solidFill>
          </a:ln>
        </p:spPr>
        <p:txBody>
          <a:bodyPr lIns="90000" tIns="64800"/>
          <a:lstStyle>
            <a:lvl1pPr>
              <a:defRPr baseline="0">
                <a:solidFill>
                  <a:schemeClr val="tx1"/>
                </a:solidFill>
              </a:defRPr>
            </a:lvl1pPr>
            <a:lvl2pPr>
              <a:defRPr baseline="0">
                <a:solidFill>
                  <a:schemeClr val="tx1"/>
                </a:solidFill>
              </a:defRPr>
            </a:lvl2pPr>
            <a:lvl3pPr>
              <a:defRPr baseline="0">
                <a:solidFill>
                  <a:schemeClr val="tx1"/>
                </a:solidFill>
              </a:defRPr>
            </a:lvl3pPr>
            <a:lvl4pPr>
              <a:defRPr baseline="0">
                <a:solidFill>
                  <a:schemeClr val="tx1"/>
                </a:solidFill>
              </a:defRPr>
            </a:lvl4pPr>
            <a:lvl5pPr>
              <a:defRPr baseline="0">
                <a:solidFill>
                  <a:schemeClr val="tx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nl-NL" noProof="0"/>
          </a:p>
        </p:txBody>
      </p:sp>
      <p:pic>
        <p:nvPicPr>
          <p:cNvPr id="14" name="Picture 13"/>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144000" y="76186"/>
            <a:ext cx="1323430" cy="2396082"/>
          </a:xfrm>
          <a:prstGeom prst="rect">
            <a:avLst/>
          </a:prstGeom>
        </p:spPr>
      </p:pic>
      <p:sp>
        <p:nvSpPr>
          <p:cNvPr id="22" name="Title 1"/>
          <p:cNvSpPr>
            <a:spLocks noGrp="1"/>
          </p:cNvSpPr>
          <p:nvPr>
            <p:ph type="title"/>
          </p:nvPr>
        </p:nvSpPr>
        <p:spPr>
          <a:xfrm>
            <a:off x="144000" y="144000"/>
            <a:ext cx="8856000" cy="1152000"/>
          </a:xfrm>
        </p:spPr>
        <p:txBody>
          <a:bodyPr/>
          <a:lstStyle/>
          <a:p>
            <a:r>
              <a:rPr lang="en-US" noProof="0"/>
              <a:t>Click to edit Master title style</a:t>
            </a:r>
            <a:endParaRPr lang="nl-NL" noProof="0" dirty="0"/>
          </a:p>
        </p:txBody>
      </p:sp>
      <p:pic>
        <p:nvPicPr>
          <p:cNvPr id="8" name="Picture 7"/>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144396" y="6283922"/>
            <a:ext cx="8855208" cy="434378"/>
          </a:xfrm>
          <a:prstGeom prst="rect">
            <a:avLst/>
          </a:prstGeom>
        </p:spPr>
      </p:pic>
      <p:sp>
        <p:nvSpPr>
          <p:cNvPr id="10" name="Footer Placeholder 3"/>
          <p:cNvSpPr>
            <a:spLocks noGrp="1"/>
          </p:cNvSpPr>
          <p:nvPr>
            <p:ph type="ftr" sz="quarter" idx="11"/>
          </p:nvPr>
        </p:nvSpPr>
        <p:spPr>
          <a:xfrm>
            <a:off x="142875" y="6282000"/>
            <a:ext cx="6480000" cy="432000"/>
          </a:xfrm>
          <a:prstGeom prst="rect">
            <a:avLst/>
          </a:prstGeom>
        </p:spPr>
        <p:txBody>
          <a:bodyPr lIns="144000" tIns="0" rIns="0" bIns="0"/>
          <a:lstStyle>
            <a:lvl1pPr algn="l">
              <a:defRPr sz="1400">
                <a:solidFill>
                  <a:schemeClr val="tx1"/>
                </a:solidFill>
              </a:defRPr>
            </a:lvl1pPr>
          </a:lstStyle>
          <a:p>
            <a:endParaRPr lang="nl-NL" dirty="0">
              <a:solidFill>
                <a:prstClr val="black"/>
              </a:solidFill>
              <a:latin typeface="Arial"/>
            </a:endParaRPr>
          </a:p>
        </p:txBody>
      </p:sp>
      <p:sp>
        <p:nvSpPr>
          <p:cNvPr id="11" name="Date Placeholder 2"/>
          <p:cNvSpPr>
            <a:spLocks noGrp="1"/>
          </p:cNvSpPr>
          <p:nvPr>
            <p:ph type="dt" sz="half" idx="10"/>
          </p:nvPr>
        </p:nvSpPr>
        <p:spPr>
          <a:xfrm>
            <a:off x="5622975" y="6373219"/>
            <a:ext cx="2133600" cy="149125"/>
          </a:xfrm>
          <a:prstGeom prst="rect">
            <a:avLst/>
          </a:prstGeom>
        </p:spPr>
        <p:txBody>
          <a:bodyPr wrap="none" lIns="0" tIns="0" rIns="0" bIns="0" anchor="t" anchorCtr="0"/>
          <a:lstStyle>
            <a:lvl1pPr algn="r">
              <a:defRPr sz="900">
                <a:solidFill>
                  <a:schemeClr val="tx1"/>
                </a:solidFill>
              </a:defRPr>
            </a:lvl1pPr>
          </a:lstStyle>
          <a:p>
            <a:endParaRPr lang="nl-NL" dirty="0">
              <a:solidFill>
                <a:prstClr val="black"/>
              </a:solidFill>
              <a:latin typeface="Arial"/>
            </a:endParaRPr>
          </a:p>
        </p:txBody>
      </p:sp>
      <p:sp>
        <p:nvSpPr>
          <p:cNvPr id="12" name="Slide Number Placeholder 4"/>
          <p:cNvSpPr>
            <a:spLocks noGrp="1"/>
          </p:cNvSpPr>
          <p:nvPr>
            <p:ph type="sldNum" sz="quarter" idx="12"/>
          </p:nvPr>
        </p:nvSpPr>
        <p:spPr>
          <a:xfrm>
            <a:off x="7755967" y="6372000"/>
            <a:ext cx="438611" cy="218229"/>
          </a:xfrm>
          <a:prstGeom prst="rect">
            <a:avLst/>
          </a:prstGeom>
        </p:spPr>
        <p:txBody>
          <a:bodyPr wrap="none" lIns="0" tIns="0" rIns="144000" bIns="0" anchor="t" anchorCtr="0"/>
          <a:lstStyle>
            <a:lvl1pPr algn="r">
              <a:defRPr sz="900" b="0" i="0">
                <a:solidFill>
                  <a:schemeClr val="tx1"/>
                </a:solidFill>
              </a:defRPr>
            </a:lvl1pPr>
          </a:lstStyle>
          <a:p>
            <a:fld id="{B6B5D4A3-EC48-4948-B56B-369ED226E95B}" type="slidenum">
              <a:rPr lang="nl-NL" smtClean="0">
                <a:solidFill>
                  <a:prstClr val="black"/>
                </a:solidFill>
                <a:latin typeface="Arial"/>
              </a:rPr>
              <a:pPr/>
              <a:t>‹#›</a:t>
            </a:fld>
            <a:endParaRPr lang="nl-NL" dirty="0">
              <a:solidFill>
                <a:prstClr val="black"/>
              </a:solidFill>
              <a:latin typeface="Arial"/>
            </a:endParaRPr>
          </a:p>
        </p:txBody>
      </p:sp>
    </p:spTree>
    <p:extLst>
      <p:ext uri="{BB962C8B-B14F-4D97-AF65-F5344CB8AC3E}">
        <p14:creationId xmlns:p14="http://schemas.microsoft.com/office/powerpoint/2010/main" val="241724842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ntent slide, 3 kols, highlight 2">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44000" y="144000"/>
            <a:ext cx="8856000" cy="1151814"/>
          </a:xfrm>
          <a:prstGeom prst="rect">
            <a:avLst/>
          </a:prstGeom>
        </p:spPr>
      </p:pic>
      <p:sp>
        <p:nvSpPr>
          <p:cNvPr id="16" name="Content Placeholder 8"/>
          <p:cNvSpPr>
            <a:spLocks noGrp="1"/>
          </p:cNvSpPr>
          <p:nvPr>
            <p:ph sz="quarter" idx="16"/>
          </p:nvPr>
        </p:nvSpPr>
        <p:spPr>
          <a:xfrm>
            <a:off x="6149975" y="1441450"/>
            <a:ext cx="2851149" cy="4695825"/>
          </a:xfrm>
          <a:prstGeom prst="roundRect">
            <a:avLst>
              <a:gd name="adj" fmla="val 5029"/>
            </a:avLst>
          </a:prstGeom>
          <a:solidFill>
            <a:schemeClr val="bg1"/>
          </a:solidFill>
          <a:ln w="12700">
            <a:solidFill>
              <a:schemeClr val="accent1"/>
            </a:solidFill>
          </a:ln>
        </p:spPr>
        <p:txBody>
          <a:bodyPr lIns="90000" tIns="64800"/>
          <a:lstStyle>
            <a:lvl1pPr>
              <a:defRPr baseline="0">
                <a:solidFill>
                  <a:schemeClr val="tx1"/>
                </a:solidFill>
              </a:defRPr>
            </a:lvl1pPr>
            <a:lvl2pPr>
              <a:defRPr baseline="0">
                <a:solidFill>
                  <a:schemeClr val="tx1"/>
                </a:solidFill>
              </a:defRPr>
            </a:lvl2pPr>
            <a:lvl3pPr>
              <a:defRPr baseline="0">
                <a:solidFill>
                  <a:schemeClr val="tx1"/>
                </a:solidFill>
              </a:defRPr>
            </a:lvl3pPr>
            <a:lvl4pPr>
              <a:defRPr baseline="0">
                <a:solidFill>
                  <a:schemeClr val="tx1"/>
                </a:solidFill>
              </a:defRPr>
            </a:lvl4pPr>
            <a:lvl5pPr>
              <a:defRPr baseline="0">
                <a:solidFill>
                  <a:schemeClr val="tx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nl-NL" noProof="0" dirty="0"/>
          </a:p>
        </p:txBody>
      </p:sp>
      <p:sp>
        <p:nvSpPr>
          <p:cNvPr id="9" name="Content Placeholder 8"/>
          <p:cNvSpPr>
            <a:spLocks noGrp="1"/>
          </p:cNvSpPr>
          <p:nvPr>
            <p:ph sz="quarter" idx="14"/>
          </p:nvPr>
        </p:nvSpPr>
        <p:spPr>
          <a:xfrm>
            <a:off x="3138488" y="1441450"/>
            <a:ext cx="2865437" cy="4695826"/>
          </a:xfrm>
          <a:prstGeom prst="roundRect">
            <a:avLst>
              <a:gd name="adj" fmla="val 5029"/>
            </a:avLst>
          </a:prstGeom>
          <a:solidFill>
            <a:schemeClr val="accent1"/>
          </a:solidFill>
        </p:spPr>
        <p:txBody>
          <a:bodyPr lIns="90000" tIns="64800"/>
          <a:lstStyle>
            <a:lvl1pPr>
              <a:buClr>
                <a:schemeClr val="bg1"/>
              </a:buCl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nl-NL" noProof="0" dirty="0"/>
          </a:p>
        </p:txBody>
      </p:sp>
      <p:sp>
        <p:nvSpPr>
          <p:cNvPr id="17" name="Content Placeholder 8"/>
          <p:cNvSpPr>
            <a:spLocks noGrp="1"/>
          </p:cNvSpPr>
          <p:nvPr>
            <p:ph sz="quarter" idx="17"/>
          </p:nvPr>
        </p:nvSpPr>
        <p:spPr>
          <a:xfrm>
            <a:off x="142875" y="1441450"/>
            <a:ext cx="2852738" cy="4695826"/>
          </a:xfrm>
          <a:prstGeom prst="roundRect">
            <a:avLst>
              <a:gd name="adj" fmla="val 5029"/>
            </a:avLst>
          </a:prstGeom>
          <a:solidFill>
            <a:schemeClr val="bg1"/>
          </a:solidFill>
          <a:ln w="12700">
            <a:solidFill>
              <a:schemeClr val="accent1"/>
            </a:solidFill>
          </a:ln>
        </p:spPr>
        <p:txBody>
          <a:bodyPr lIns="90000" tIns="64800"/>
          <a:lstStyle>
            <a:lvl1pPr>
              <a:defRPr baseline="0">
                <a:solidFill>
                  <a:schemeClr val="tx1"/>
                </a:solidFill>
              </a:defRPr>
            </a:lvl1pPr>
            <a:lvl2pPr>
              <a:defRPr baseline="0">
                <a:solidFill>
                  <a:schemeClr val="tx1"/>
                </a:solidFill>
              </a:defRPr>
            </a:lvl2pPr>
            <a:lvl3pPr>
              <a:defRPr baseline="0">
                <a:solidFill>
                  <a:schemeClr val="tx1"/>
                </a:solidFill>
              </a:defRPr>
            </a:lvl3pPr>
            <a:lvl4pPr>
              <a:defRPr baseline="0">
                <a:solidFill>
                  <a:schemeClr val="tx1"/>
                </a:solidFill>
              </a:defRPr>
            </a:lvl4pPr>
            <a:lvl5pPr>
              <a:defRPr baseline="0">
                <a:solidFill>
                  <a:schemeClr val="tx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nl-NL" noProof="0"/>
          </a:p>
        </p:txBody>
      </p:sp>
      <p:pic>
        <p:nvPicPr>
          <p:cNvPr id="14" name="Picture 13"/>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144000" y="76186"/>
            <a:ext cx="1323430" cy="2396082"/>
          </a:xfrm>
          <a:prstGeom prst="rect">
            <a:avLst/>
          </a:prstGeom>
        </p:spPr>
      </p:pic>
      <p:sp>
        <p:nvSpPr>
          <p:cNvPr id="22" name="Title 1"/>
          <p:cNvSpPr>
            <a:spLocks noGrp="1"/>
          </p:cNvSpPr>
          <p:nvPr>
            <p:ph type="title"/>
          </p:nvPr>
        </p:nvSpPr>
        <p:spPr>
          <a:xfrm>
            <a:off x="144000" y="144000"/>
            <a:ext cx="8856000" cy="1152000"/>
          </a:xfrm>
        </p:spPr>
        <p:txBody>
          <a:bodyPr/>
          <a:lstStyle/>
          <a:p>
            <a:r>
              <a:rPr lang="en-US" noProof="0"/>
              <a:t>Click to edit Master title style</a:t>
            </a:r>
            <a:endParaRPr lang="nl-NL" noProof="0" dirty="0"/>
          </a:p>
        </p:txBody>
      </p:sp>
      <p:pic>
        <p:nvPicPr>
          <p:cNvPr id="8" name="Picture 7"/>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144396" y="6283922"/>
            <a:ext cx="8855208" cy="434378"/>
          </a:xfrm>
          <a:prstGeom prst="rect">
            <a:avLst/>
          </a:prstGeom>
        </p:spPr>
      </p:pic>
      <p:sp>
        <p:nvSpPr>
          <p:cNvPr id="10" name="Footer Placeholder 3"/>
          <p:cNvSpPr>
            <a:spLocks noGrp="1"/>
          </p:cNvSpPr>
          <p:nvPr>
            <p:ph type="ftr" sz="quarter" idx="11"/>
          </p:nvPr>
        </p:nvSpPr>
        <p:spPr>
          <a:xfrm>
            <a:off x="142875" y="6282000"/>
            <a:ext cx="6480000" cy="432000"/>
          </a:xfrm>
          <a:prstGeom prst="rect">
            <a:avLst/>
          </a:prstGeom>
        </p:spPr>
        <p:txBody>
          <a:bodyPr lIns="144000" tIns="0" rIns="0" bIns="0"/>
          <a:lstStyle>
            <a:lvl1pPr algn="l">
              <a:defRPr sz="1400">
                <a:solidFill>
                  <a:schemeClr val="tx1"/>
                </a:solidFill>
              </a:defRPr>
            </a:lvl1pPr>
          </a:lstStyle>
          <a:p>
            <a:endParaRPr lang="nl-NL" dirty="0">
              <a:solidFill>
                <a:prstClr val="black"/>
              </a:solidFill>
              <a:latin typeface="Arial"/>
            </a:endParaRPr>
          </a:p>
        </p:txBody>
      </p:sp>
      <p:sp>
        <p:nvSpPr>
          <p:cNvPr id="11" name="Date Placeholder 2"/>
          <p:cNvSpPr>
            <a:spLocks noGrp="1"/>
          </p:cNvSpPr>
          <p:nvPr>
            <p:ph type="dt" sz="half" idx="10"/>
          </p:nvPr>
        </p:nvSpPr>
        <p:spPr>
          <a:xfrm>
            <a:off x="5622975" y="6373219"/>
            <a:ext cx="2133600" cy="149125"/>
          </a:xfrm>
          <a:prstGeom prst="rect">
            <a:avLst/>
          </a:prstGeom>
        </p:spPr>
        <p:txBody>
          <a:bodyPr wrap="none" lIns="0" tIns="0" rIns="0" bIns="0" anchor="t" anchorCtr="0"/>
          <a:lstStyle>
            <a:lvl1pPr algn="r">
              <a:defRPr sz="900">
                <a:solidFill>
                  <a:schemeClr val="tx1"/>
                </a:solidFill>
              </a:defRPr>
            </a:lvl1pPr>
          </a:lstStyle>
          <a:p>
            <a:endParaRPr lang="nl-NL" dirty="0">
              <a:solidFill>
                <a:prstClr val="black"/>
              </a:solidFill>
              <a:latin typeface="Arial"/>
            </a:endParaRPr>
          </a:p>
        </p:txBody>
      </p:sp>
      <p:sp>
        <p:nvSpPr>
          <p:cNvPr id="12" name="Slide Number Placeholder 4"/>
          <p:cNvSpPr>
            <a:spLocks noGrp="1"/>
          </p:cNvSpPr>
          <p:nvPr>
            <p:ph type="sldNum" sz="quarter" idx="12"/>
          </p:nvPr>
        </p:nvSpPr>
        <p:spPr>
          <a:xfrm>
            <a:off x="7755967" y="6372000"/>
            <a:ext cx="438611" cy="218229"/>
          </a:xfrm>
          <a:prstGeom prst="rect">
            <a:avLst/>
          </a:prstGeom>
        </p:spPr>
        <p:txBody>
          <a:bodyPr wrap="none" lIns="0" tIns="0" rIns="144000" bIns="0" anchor="t" anchorCtr="0"/>
          <a:lstStyle>
            <a:lvl1pPr algn="r">
              <a:defRPr sz="900" b="0" i="0">
                <a:solidFill>
                  <a:schemeClr val="tx1"/>
                </a:solidFill>
              </a:defRPr>
            </a:lvl1pPr>
          </a:lstStyle>
          <a:p>
            <a:fld id="{B6B5D4A3-EC48-4948-B56B-369ED226E95B}" type="slidenum">
              <a:rPr lang="nl-NL" smtClean="0">
                <a:solidFill>
                  <a:prstClr val="black"/>
                </a:solidFill>
                <a:latin typeface="Arial"/>
              </a:rPr>
              <a:pPr/>
              <a:t>‹#›</a:t>
            </a:fld>
            <a:endParaRPr lang="nl-NL" dirty="0">
              <a:solidFill>
                <a:prstClr val="black"/>
              </a:solidFill>
              <a:latin typeface="Arial"/>
            </a:endParaRPr>
          </a:p>
        </p:txBody>
      </p:sp>
    </p:spTree>
    <p:extLst>
      <p:ext uri="{BB962C8B-B14F-4D97-AF65-F5344CB8AC3E}">
        <p14:creationId xmlns:p14="http://schemas.microsoft.com/office/powerpoint/2010/main" val="153436021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ntent slide, 3 kols, highlight 3">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44000" y="144000"/>
            <a:ext cx="8856000" cy="1151814"/>
          </a:xfrm>
          <a:prstGeom prst="rect">
            <a:avLst/>
          </a:prstGeom>
        </p:spPr>
      </p:pic>
      <p:sp>
        <p:nvSpPr>
          <p:cNvPr id="9" name="Content Placeholder 8"/>
          <p:cNvSpPr>
            <a:spLocks noGrp="1"/>
          </p:cNvSpPr>
          <p:nvPr>
            <p:ph sz="quarter" idx="14"/>
          </p:nvPr>
        </p:nvSpPr>
        <p:spPr>
          <a:xfrm>
            <a:off x="6149975" y="1441450"/>
            <a:ext cx="2851150" cy="4695825"/>
          </a:xfrm>
          <a:prstGeom prst="roundRect">
            <a:avLst>
              <a:gd name="adj" fmla="val 5029"/>
            </a:avLst>
          </a:prstGeom>
          <a:solidFill>
            <a:schemeClr val="accent1"/>
          </a:solidFill>
        </p:spPr>
        <p:txBody>
          <a:bodyPr lIns="90000" tIns="64800"/>
          <a:lstStyle>
            <a:lvl1pPr>
              <a:buClr>
                <a:schemeClr val="bg1"/>
              </a:buCl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nl-NL" noProof="0" dirty="0"/>
          </a:p>
        </p:txBody>
      </p:sp>
      <p:sp>
        <p:nvSpPr>
          <p:cNvPr id="16" name="Content Placeholder 8"/>
          <p:cNvSpPr>
            <a:spLocks noGrp="1"/>
          </p:cNvSpPr>
          <p:nvPr>
            <p:ph sz="quarter" idx="16"/>
          </p:nvPr>
        </p:nvSpPr>
        <p:spPr>
          <a:xfrm>
            <a:off x="3131753" y="1441450"/>
            <a:ext cx="2872172" cy="4695825"/>
          </a:xfrm>
          <a:prstGeom prst="roundRect">
            <a:avLst>
              <a:gd name="adj" fmla="val 5029"/>
            </a:avLst>
          </a:prstGeom>
          <a:solidFill>
            <a:schemeClr val="bg1"/>
          </a:solidFill>
          <a:ln w="12700">
            <a:solidFill>
              <a:schemeClr val="accent1"/>
            </a:solidFill>
          </a:ln>
        </p:spPr>
        <p:txBody>
          <a:bodyPr lIns="90000" tIns="64800"/>
          <a:lstStyle>
            <a:lvl1pPr>
              <a:defRPr baseline="0">
                <a:solidFill>
                  <a:schemeClr val="tx1"/>
                </a:solidFill>
              </a:defRPr>
            </a:lvl1pPr>
            <a:lvl2pPr>
              <a:defRPr baseline="0">
                <a:solidFill>
                  <a:schemeClr val="tx1"/>
                </a:solidFill>
              </a:defRPr>
            </a:lvl2pPr>
            <a:lvl3pPr>
              <a:defRPr baseline="0">
                <a:solidFill>
                  <a:schemeClr val="tx1"/>
                </a:solidFill>
              </a:defRPr>
            </a:lvl3pPr>
            <a:lvl4pPr>
              <a:defRPr baseline="0">
                <a:solidFill>
                  <a:schemeClr val="tx1"/>
                </a:solidFill>
              </a:defRPr>
            </a:lvl4pPr>
            <a:lvl5pPr>
              <a:defRPr baseline="0">
                <a:solidFill>
                  <a:schemeClr val="tx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nl-NL" noProof="0" dirty="0"/>
          </a:p>
        </p:txBody>
      </p:sp>
      <p:sp>
        <p:nvSpPr>
          <p:cNvPr id="17" name="Content Placeholder 8"/>
          <p:cNvSpPr>
            <a:spLocks noGrp="1"/>
          </p:cNvSpPr>
          <p:nvPr>
            <p:ph sz="quarter" idx="17"/>
          </p:nvPr>
        </p:nvSpPr>
        <p:spPr>
          <a:xfrm>
            <a:off x="142875" y="1441450"/>
            <a:ext cx="2852738" cy="4695826"/>
          </a:xfrm>
          <a:prstGeom prst="roundRect">
            <a:avLst>
              <a:gd name="adj" fmla="val 5029"/>
            </a:avLst>
          </a:prstGeom>
          <a:solidFill>
            <a:schemeClr val="bg1"/>
          </a:solidFill>
          <a:ln w="12700">
            <a:solidFill>
              <a:schemeClr val="accent1"/>
            </a:solidFill>
          </a:ln>
        </p:spPr>
        <p:txBody>
          <a:bodyPr lIns="90000" tIns="64800"/>
          <a:lstStyle>
            <a:lvl1pPr>
              <a:defRPr baseline="0">
                <a:solidFill>
                  <a:schemeClr val="tx1"/>
                </a:solidFill>
              </a:defRPr>
            </a:lvl1pPr>
            <a:lvl2pPr>
              <a:defRPr baseline="0">
                <a:solidFill>
                  <a:schemeClr val="tx1"/>
                </a:solidFill>
              </a:defRPr>
            </a:lvl2pPr>
            <a:lvl3pPr>
              <a:defRPr baseline="0">
                <a:solidFill>
                  <a:schemeClr val="tx1"/>
                </a:solidFill>
              </a:defRPr>
            </a:lvl3pPr>
            <a:lvl4pPr>
              <a:defRPr baseline="0">
                <a:solidFill>
                  <a:schemeClr val="tx1"/>
                </a:solidFill>
              </a:defRPr>
            </a:lvl4pPr>
            <a:lvl5pPr>
              <a:defRPr baseline="0">
                <a:solidFill>
                  <a:schemeClr val="tx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nl-NL" noProof="0" dirty="0"/>
          </a:p>
        </p:txBody>
      </p:sp>
      <p:pic>
        <p:nvPicPr>
          <p:cNvPr id="14" name="Picture 13"/>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144000" y="76186"/>
            <a:ext cx="1323430" cy="2396082"/>
          </a:xfrm>
          <a:prstGeom prst="rect">
            <a:avLst/>
          </a:prstGeom>
        </p:spPr>
      </p:pic>
      <p:sp>
        <p:nvSpPr>
          <p:cNvPr id="22" name="Title 1"/>
          <p:cNvSpPr>
            <a:spLocks noGrp="1"/>
          </p:cNvSpPr>
          <p:nvPr>
            <p:ph type="title"/>
          </p:nvPr>
        </p:nvSpPr>
        <p:spPr>
          <a:xfrm>
            <a:off x="144000" y="144000"/>
            <a:ext cx="8856000" cy="1152000"/>
          </a:xfrm>
        </p:spPr>
        <p:txBody>
          <a:bodyPr/>
          <a:lstStyle/>
          <a:p>
            <a:r>
              <a:rPr lang="en-US" noProof="0"/>
              <a:t>Click to edit Master title style</a:t>
            </a:r>
            <a:endParaRPr lang="nl-NL" noProof="0" dirty="0"/>
          </a:p>
        </p:txBody>
      </p:sp>
      <p:pic>
        <p:nvPicPr>
          <p:cNvPr id="8" name="Picture 7"/>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144396" y="6283922"/>
            <a:ext cx="8855208" cy="434378"/>
          </a:xfrm>
          <a:prstGeom prst="rect">
            <a:avLst/>
          </a:prstGeom>
        </p:spPr>
      </p:pic>
      <p:sp>
        <p:nvSpPr>
          <p:cNvPr id="10" name="Footer Placeholder 3"/>
          <p:cNvSpPr>
            <a:spLocks noGrp="1"/>
          </p:cNvSpPr>
          <p:nvPr>
            <p:ph type="ftr" sz="quarter" idx="11"/>
          </p:nvPr>
        </p:nvSpPr>
        <p:spPr>
          <a:xfrm>
            <a:off x="142875" y="6282000"/>
            <a:ext cx="6480000" cy="432000"/>
          </a:xfrm>
          <a:prstGeom prst="rect">
            <a:avLst/>
          </a:prstGeom>
        </p:spPr>
        <p:txBody>
          <a:bodyPr lIns="144000" tIns="0" rIns="0" bIns="0"/>
          <a:lstStyle>
            <a:lvl1pPr algn="l">
              <a:defRPr sz="1400">
                <a:solidFill>
                  <a:schemeClr val="tx1"/>
                </a:solidFill>
              </a:defRPr>
            </a:lvl1pPr>
          </a:lstStyle>
          <a:p>
            <a:endParaRPr lang="nl-NL" dirty="0">
              <a:solidFill>
                <a:prstClr val="black"/>
              </a:solidFill>
              <a:latin typeface="Arial"/>
            </a:endParaRPr>
          </a:p>
        </p:txBody>
      </p:sp>
      <p:sp>
        <p:nvSpPr>
          <p:cNvPr id="11" name="Date Placeholder 2"/>
          <p:cNvSpPr>
            <a:spLocks noGrp="1"/>
          </p:cNvSpPr>
          <p:nvPr>
            <p:ph type="dt" sz="half" idx="10"/>
          </p:nvPr>
        </p:nvSpPr>
        <p:spPr>
          <a:xfrm>
            <a:off x="5622975" y="6373219"/>
            <a:ext cx="2133600" cy="149125"/>
          </a:xfrm>
          <a:prstGeom prst="rect">
            <a:avLst/>
          </a:prstGeom>
        </p:spPr>
        <p:txBody>
          <a:bodyPr wrap="none" lIns="0" tIns="0" rIns="0" bIns="0" anchor="t" anchorCtr="0"/>
          <a:lstStyle>
            <a:lvl1pPr algn="r">
              <a:defRPr sz="900">
                <a:solidFill>
                  <a:schemeClr val="tx1"/>
                </a:solidFill>
              </a:defRPr>
            </a:lvl1pPr>
          </a:lstStyle>
          <a:p>
            <a:endParaRPr lang="nl-NL" dirty="0">
              <a:solidFill>
                <a:prstClr val="black"/>
              </a:solidFill>
              <a:latin typeface="Arial"/>
            </a:endParaRPr>
          </a:p>
        </p:txBody>
      </p:sp>
      <p:sp>
        <p:nvSpPr>
          <p:cNvPr id="12" name="Slide Number Placeholder 4"/>
          <p:cNvSpPr>
            <a:spLocks noGrp="1"/>
          </p:cNvSpPr>
          <p:nvPr>
            <p:ph type="sldNum" sz="quarter" idx="12"/>
          </p:nvPr>
        </p:nvSpPr>
        <p:spPr>
          <a:xfrm>
            <a:off x="7755967" y="6372000"/>
            <a:ext cx="438611" cy="218229"/>
          </a:xfrm>
          <a:prstGeom prst="rect">
            <a:avLst/>
          </a:prstGeom>
        </p:spPr>
        <p:txBody>
          <a:bodyPr wrap="none" lIns="0" tIns="0" rIns="144000" bIns="0" anchor="t" anchorCtr="0"/>
          <a:lstStyle>
            <a:lvl1pPr algn="r">
              <a:defRPr sz="900" b="0" i="0">
                <a:solidFill>
                  <a:schemeClr val="tx1"/>
                </a:solidFill>
              </a:defRPr>
            </a:lvl1pPr>
          </a:lstStyle>
          <a:p>
            <a:fld id="{B6B5D4A3-EC48-4948-B56B-369ED226E95B}" type="slidenum">
              <a:rPr lang="nl-NL" smtClean="0">
                <a:solidFill>
                  <a:prstClr val="black"/>
                </a:solidFill>
                <a:latin typeface="Arial"/>
              </a:rPr>
              <a:pPr/>
              <a:t>‹#›</a:t>
            </a:fld>
            <a:endParaRPr lang="nl-NL" dirty="0">
              <a:solidFill>
                <a:prstClr val="black"/>
              </a:solidFill>
              <a:latin typeface="Arial"/>
            </a:endParaRPr>
          </a:p>
        </p:txBody>
      </p:sp>
    </p:spTree>
    <p:extLst>
      <p:ext uri="{BB962C8B-B14F-4D97-AF65-F5344CB8AC3E}">
        <p14:creationId xmlns:p14="http://schemas.microsoft.com/office/powerpoint/2010/main" val="76771213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ntent slide, 3 kols, foto 1">
    <p:spTree>
      <p:nvGrpSpPr>
        <p:cNvPr id="1" name=""/>
        <p:cNvGrpSpPr/>
        <p:nvPr/>
      </p:nvGrpSpPr>
      <p:grpSpPr>
        <a:xfrm>
          <a:off x="0" y="0"/>
          <a:ext cx="0" cy="0"/>
          <a:chOff x="0" y="0"/>
          <a:chExt cx="0" cy="0"/>
        </a:xfrm>
      </p:grpSpPr>
      <p:pic>
        <p:nvPicPr>
          <p:cNvPr id="14" name="Picture 13"/>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44000" y="144000"/>
            <a:ext cx="8856000" cy="1151814"/>
          </a:xfrm>
          <a:prstGeom prst="rect">
            <a:avLst/>
          </a:prstGeom>
        </p:spPr>
      </p:pic>
      <p:sp>
        <p:nvSpPr>
          <p:cNvPr id="16" name="Content Placeholder 8"/>
          <p:cNvSpPr>
            <a:spLocks noGrp="1"/>
          </p:cNvSpPr>
          <p:nvPr>
            <p:ph sz="quarter" idx="16"/>
          </p:nvPr>
        </p:nvSpPr>
        <p:spPr>
          <a:xfrm>
            <a:off x="3131753" y="1441450"/>
            <a:ext cx="2872172" cy="4695826"/>
          </a:xfrm>
          <a:prstGeom prst="roundRect">
            <a:avLst>
              <a:gd name="adj" fmla="val 5029"/>
            </a:avLst>
          </a:prstGeom>
          <a:solidFill>
            <a:schemeClr val="bg1"/>
          </a:solidFill>
          <a:ln w="12700">
            <a:solidFill>
              <a:schemeClr val="accent1"/>
            </a:solidFill>
          </a:ln>
        </p:spPr>
        <p:txBody>
          <a:bodyPr lIns="90000" tIns="64800"/>
          <a:lstStyle>
            <a:lvl1pPr>
              <a:defRPr baseline="0">
                <a:solidFill>
                  <a:schemeClr val="tx1"/>
                </a:solidFill>
              </a:defRPr>
            </a:lvl1pPr>
            <a:lvl2pPr>
              <a:defRPr baseline="0">
                <a:solidFill>
                  <a:schemeClr val="tx1"/>
                </a:solidFill>
              </a:defRPr>
            </a:lvl2pPr>
            <a:lvl3pPr>
              <a:defRPr baseline="0">
                <a:solidFill>
                  <a:schemeClr val="tx1"/>
                </a:solidFill>
              </a:defRPr>
            </a:lvl3pPr>
            <a:lvl4pPr>
              <a:defRPr baseline="0">
                <a:solidFill>
                  <a:schemeClr val="tx1"/>
                </a:solidFill>
              </a:defRPr>
            </a:lvl4pPr>
            <a:lvl5pPr>
              <a:defRPr baseline="0">
                <a:solidFill>
                  <a:schemeClr val="tx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nl-NL" noProof="0"/>
          </a:p>
        </p:txBody>
      </p:sp>
      <p:sp>
        <p:nvSpPr>
          <p:cNvPr id="10" name="Picture Placeholder 9"/>
          <p:cNvSpPr>
            <a:spLocks noGrp="1"/>
          </p:cNvSpPr>
          <p:nvPr>
            <p:ph type="pic" sz="quarter" idx="17"/>
          </p:nvPr>
        </p:nvSpPr>
        <p:spPr>
          <a:xfrm>
            <a:off x="142875" y="1441450"/>
            <a:ext cx="2852738" cy="4695826"/>
          </a:xfrm>
          <a:prstGeom prst="roundRect">
            <a:avLst>
              <a:gd name="adj" fmla="val 5057"/>
            </a:avLst>
          </a:prstGeom>
          <a:solidFill>
            <a:schemeClr val="bg1">
              <a:lumMod val="95000"/>
            </a:schemeClr>
          </a:solidFill>
        </p:spPr>
        <p:txBody>
          <a:bodyPr>
            <a:normAutofit/>
          </a:bodyPr>
          <a:lstStyle>
            <a:lvl1pPr>
              <a:buNone/>
              <a:defRPr sz="1000" b="0" baseline="0">
                <a:solidFill>
                  <a:srgbClr val="C00000"/>
                </a:solidFill>
              </a:defRPr>
            </a:lvl1pPr>
          </a:lstStyle>
          <a:p>
            <a:r>
              <a:rPr lang="en-US" noProof="0"/>
              <a:t>Click icon to add picture</a:t>
            </a:r>
            <a:endParaRPr lang="nl-NL" noProof="0"/>
          </a:p>
        </p:txBody>
      </p:sp>
      <p:sp>
        <p:nvSpPr>
          <p:cNvPr id="13" name="Content Placeholder 8"/>
          <p:cNvSpPr>
            <a:spLocks noGrp="1"/>
          </p:cNvSpPr>
          <p:nvPr>
            <p:ph sz="quarter" idx="18"/>
          </p:nvPr>
        </p:nvSpPr>
        <p:spPr>
          <a:xfrm>
            <a:off x="6149974" y="1441450"/>
            <a:ext cx="2851151" cy="4695826"/>
          </a:xfrm>
          <a:prstGeom prst="roundRect">
            <a:avLst>
              <a:gd name="adj" fmla="val 5029"/>
            </a:avLst>
          </a:prstGeom>
          <a:solidFill>
            <a:schemeClr val="bg1"/>
          </a:solidFill>
          <a:ln w="12700">
            <a:solidFill>
              <a:schemeClr val="accent1"/>
            </a:solidFill>
          </a:ln>
        </p:spPr>
        <p:txBody>
          <a:bodyPr lIns="90000" tIns="64800"/>
          <a:lstStyle>
            <a:lvl1pPr>
              <a:defRPr baseline="0">
                <a:solidFill>
                  <a:schemeClr val="tx1"/>
                </a:solidFill>
              </a:defRPr>
            </a:lvl1pPr>
            <a:lvl2pPr>
              <a:defRPr baseline="0">
                <a:solidFill>
                  <a:schemeClr val="tx1"/>
                </a:solidFill>
              </a:defRPr>
            </a:lvl2pPr>
            <a:lvl3pPr>
              <a:defRPr baseline="0">
                <a:solidFill>
                  <a:schemeClr val="tx1"/>
                </a:solidFill>
              </a:defRPr>
            </a:lvl3pPr>
            <a:lvl4pPr>
              <a:defRPr baseline="0">
                <a:solidFill>
                  <a:schemeClr val="tx1"/>
                </a:solidFill>
              </a:defRPr>
            </a:lvl4pPr>
            <a:lvl5pPr>
              <a:defRPr baseline="0">
                <a:solidFill>
                  <a:schemeClr val="tx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nl-NL" noProof="0" dirty="0"/>
          </a:p>
        </p:txBody>
      </p:sp>
      <p:pic>
        <p:nvPicPr>
          <p:cNvPr id="15" name="Picture 14"/>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144000" y="76186"/>
            <a:ext cx="1323430" cy="2396082"/>
          </a:xfrm>
          <a:prstGeom prst="rect">
            <a:avLst/>
          </a:prstGeom>
        </p:spPr>
      </p:pic>
      <p:sp>
        <p:nvSpPr>
          <p:cNvPr id="22" name="Title 1"/>
          <p:cNvSpPr>
            <a:spLocks noGrp="1"/>
          </p:cNvSpPr>
          <p:nvPr>
            <p:ph type="title"/>
          </p:nvPr>
        </p:nvSpPr>
        <p:spPr>
          <a:xfrm>
            <a:off x="144000" y="144000"/>
            <a:ext cx="8856000" cy="1152000"/>
          </a:xfrm>
        </p:spPr>
        <p:txBody>
          <a:bodyPr/>
          <a:lstStyle/>
          <a:p>
            <a:r>
              <a:rPr lang="en-US" noProof="0"/>
              <a:t>Click to edit Master title style</a:t>
            </a:r>
            <a:endParaRPr lang="nl-NL" noProof="0" dirty="0"/>
          </a:p>
        </p:txBody>
      </p:sp>
      <p:pic>
        <p:nvPicPr>
          <p:cNvPr id="8" name="Picture 7"/>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144396" y="6283922"/>
            <a:ext cx="8855208" cy="434378"/>
          </a:xfrm>
          <a:prstGeom prst="rect">
            <a:avLst/>
          </a:prstGeom>
        </p:spPr>
      </p:pic>
      <p:sp>
        <p:nvSpPr>
          <p:cNvPr id="9" name="Footer Placeholder 3"/>
          <p:cNvSpPr>
            <a:spLocks noGrp="1"/>
          </p:cNvSpPr>
          <p:nvPr>
            <p:ph type="ftr" sz="quarter" idx="11"/>
          </p:nvPr>
        </p:nvSpPr>
        <p:spPr>
          <a:xfrm>
            <a:off x="142875" y="6282000"/>
            <a:ext cx="6480000" cy="432000"/>
          </a:xfrm>
          <a:prstGeom prst="rect">
            <a:avLst/>
          </a:prstGeom>
        </p:spPr>
        <p:txBody>
          <a:bodyPr lIns="144000" tIns="0" rIns="0" bIns="0"/>
          <a:lstStyle>
            <a:lvl1pPr algn="l">
              <a:defRPr sz="1400">
                <a:solidFill>
                  <a:schemeClr val="tx1"/>
                </a:solidFill>
              </a:defRPr>
            </a:lvl1pPr>
          </a:lstStyle>
          <a:p>
            <a:endParaRPr lang="nl-NL" dirty="0">
              <a:solidFill>
                <a:prstClr val="black"/>
              </a:solidFill>
              <a:latin typeface="Arial"/>
            </a:endParaRPr>
          </a:p>
        </p:txBody>
      </p:sp>
      <p:sp>
        <p:nvSpPr>
          <p:cNvPr id="11" name="Date Placeholder 2"/>
          <p:cNvSpPr>
            <a:spLocks noGrp="1"/>
          </p:cNvSpPr>
          <p:nvPr>
            <p:ph type="dt" sz="half" idx="10"/>
          </p:nvPr>
        </p:nvSpPr>
        <p:spPr>
          <a:xfrm>
            <a:off x="5622975" y="6373219"/>
            <a:ext cx="2133600" cy="149125"/>
          </a:xfrm>
          <a:prstGeom prst="rect">
            <a:avLst/>
          </a:prstGeom>
        </p:spPr>
        <p:txBody>
          <a:bodyPr wrap="none" lIns="0" tIns="0" rIns="0" bIns="0" anchor="t" anchorCtr="0"/>
          <a:lstStyle>
            <a:lvl1pPr algn="r">
              <a:defRPr sz="900">
                <a:solidFill>
                  <a:schemeClr val="tx1"/>
                </a:solidFill>
              </a:defRPr>
            </a:lvl1pPr>
          </a:lstStyle>
          <a:p>
            <a:endParaRPr lang="nl-NL" dirty="0">
              <a:solidFill>
                <a:prstClr val="black"/>
              </a:solidFill>
              <a:latin typeface="Arial"/>
            </a:endParaRPr>
          </a:p>
        </p:txBody>
      </p:sp>
      <p:sp>
        <p:nvSpPr>
          <p:cNvPr id="12" name="Slide Number Placeholder 4"/>
          <p:cNvSpPr>
            <a:spLocks noGrp="1"/>
          </p:cNvSpPr>
          <p:nvPr>
            <p:ph type="sldNum" sz="quarter" idx="12"/>
          </p:nvPr>
        </p:nvSpPr>
        <p:spPr>
          <a:xfrm>
            <a:off x="7755967" y="6372000"/>
            <a:ext cx="438611" cy="218229"/>
          </a:xfrm>
          <a:prstGeom prst="rect">
            <a:avLst/>
          </a:prstGeom>
        </p:spPr>
        <p:txBody>
          <a:bodyPr wrap="none" lIns="0" tIns="0" rIns="144000" bIns="0" anchor="t" anchorCtr="0"/>
          <a:lstStyle>
            <a:lvl1pPr algn="r">
              <a:defRPr sz="900" b="0" i="0">
                <a:solidFill>
                  <a:schemeClr val="tx1"/>
                </a:solidFill>
              </a:defRPr>
            </a:lvl1pPr>
          </a:lstStyle>
          <a:p>
            <a:fld id="{B6B5D4A3-EC48-4948-B56B-369ED226E95B}" type="slidenum">
              <a:rPr lang="nl-NL" smtClean="0">
                <a:solidFill>
                  <a:prstClr val="black"/>
                </a:solidFill>
                <a:latin typeface="Arial"/>
              </a:rPr>
              <a:pPr/>
              <a:t>‹#›</a:t>
            </a:fld>
            <a:endParaRPr lang="nl-NL" dirty="0">
              <a:solidFill>
                <a:prstClr val="black"/>
              </a:solidFill>
              <a:latin typeface="Arial"/>
            </a:endParaRPr>
          </a:p>
        </p:txBody>
      </p:sp>
    </p:spTree>
    <p:extLst>
      <p:ext uri="{BB962C8B-B14F-4D97-AF65-F5344CB8AC3E}">
        <p14:creationId xmlns:p14="http://schemas.microsoft.com/office/powerpoint/2010/main" val="227587241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ntent slide, 3 kols, foto 2">
    <p:spTree>
      <p:nvGrpSpPr>
        <p:cNvPr id="1" name=""/>
        <p:cNvGrpSpPr/>
        <p:nvPr/>
      </p:nvGrpSpPr>
      <p:grpSpPr>
        <a:xfrm>
          <a:off x="0" y="0"/>
          <a:ext cx="0" cy="0"/>
          <a:chOff x="0" y="0"/>
          <a:chExt cx="0" cy="0"/>
        </a:xfrm>
      </p:grpSpPr>
      <p:pic>
        <p:nvPicPr>
          <p:cNvPr id="14" name="Picture 13"/>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44000" y="144000"/>
            <a:ext cx="8856000" cy="1151814"/>
          </a:xfrm>
          <a:prstGeom prst="rect">
            <a:avLst/>
          </a:prstGeom>
        </p:spPr>
      </p:pic>
      <p:sp>
        <p:nvSpPr>
          <p:cNvPr id="16" name="Content Placeholder 8"/>
          <p:cNvSpPr>
            <a:spLocks noGrp="1"/>
          </p:cNvSpPr>
          <p:nvPr>
            <p:ph sz="quarter" idx="16"/>
          </p:nvPr>
        </p:nvSpPr>
        <p:spPr>
          <a:xfrm>
            <a:off x="142875" y="1441450"/>
            <a:ext cx="2852738" cy="4695826"/>
          </a:xfrm>
          <a:prstGeom prst="roundRect">
            <a:avLst>
              <a:gd name="adj" fmla="val 5029"/>
            </a:avLst>
          </a:prstGeom>
          <a:solidFill>
            <a:schemeClr val="bg1"/>
          </a:solidFill>
          <a:ln w="12700">
            <a:solidFill>
              <a:schemeClr val="accent1"/>
            </a:solidFill>
          </a:ln>
        </p:spPr>
        <p:txBody>
          <a:bodyPr lIns="90000" tIns="64800"/>
          <a:lstStyle>
            <a:lvl1pPr>
              <a:defRPr baseline="0">
                <a:solidFill>
                  <a:schemeClr val="tx1"/>
                </a:solidFill>
              </a:defRPr>
            </a:lvl1pPr>
            <a:lvl2pPr>
              <a:defRPr baseline="0">
                <a:solidFill>
                  <a:schemeClr val="tx1"/>
                </a:solidFill>
              </a:defRPr>
            </a:lvl2pPr>
            <a:lvl3pPr>
              <a:defRPr baseline="0">
                <a:solidFill>
                  <a:schemeClr val="tx1"/>
                </a:solidFill>
              </a:defRPr>
            </a:lvl3pPr>
            <a:lvl4pPr>
              <a:defRPr baseline="0">
                <a:solidFill>
                  <a:schemeClr val="tx1"/>
                </a:solidFill>
              </a:defRPr>
            </a:lvl4pPr>
            <a:lvl5pPr>
              <a:defRPr baseline="0">
                <a:solidFill>
                  <a:schemeClr val="tx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nl-NL" noProof="0"/>
          </a:p>
        </p:txBody>
      </p:sp>
      <p:sp>
        <p:nvSpPr>
          <p:cNvPr id="10" name="Picture Placeholder 9"/>
          <p:cNvSpPr>
            <a:spLocks noGrp="1"/>
          </p:cNvSpPr>
          <p:nvPr>
            <p:ph type="pic" sz="quarter" idx="17"/>
          </p:nvPr>
        </p:nvSpPr>
        <p:spPr>
          <a:xfrm>
            <a:off x="3138488" y="1441450"/>
            <a:ext cx="2865437" cy="4695826"/>
          </a:xfrm>
          <a:prstGeom prst="roundRect">
            <a:avLst>
              <a:gd name="adj" fmla="val 5057"/>
            </a:avLst>
          </a:prstGeom>
          <a:solidFill>
            <a:schemeClr val="bg1">
              <a:lumMod val="95000"/>
            </a:schemeClr>
          </a:solidFill>
        </p:spPr>
        <p:txBody>
          <a:bodyPr>
            <a:normAutofit/>
          </a:bodyPr>
          <a:lstStyle>
            <a:lvl1pPr>
              <a:buNone/>
              <a:defRPr sz="1000" b="0" baseline="0">
                <a:solidFill>
                  <a:srgbClr val="C00000"/>
                </a:solidFill>
              </a:defRPr>
            </a:lvl1pPr>
          </a:lstStyle>
          <a:p>
            <a:r>
              <a:rPr lang="en-US" noProof="0"/>
              <a:t>Click icon to add picture</a:t>
            </a:r>
            <a:endParaRPr lang="nl-NL" noProof="0"/>
          </a:p>
        </p:txBody>
      </p:sp>
      <p:sp>
        <p:nvSpPr>
          <p:cNvPr id="13" name="Content Placeholder 8"/>
          <p:cNvSpPr>
            <a:spLocks noGrp="1"/>
          </p:cNvSpPr>
          <p:nvPr>
            <p:ph sz="quarter" idx="18"/>
          </p:nvPr>
        </p:nvSpPr>
        <p:spPr>
          <a:xfrm>
            <a:off x="6149974" y="1441450"/>
            <a:ext cx="2850025" cy="4695825"/>
          </a:xfrm>
          <a:prstGeom prst="roundRect">
            <a:avLst>
              <a:gd name="adj" fmla="val 5029"/>
            </a:avLst>
          </a:prstGeom>
          <a:solidFill>
            <a:schemeClr val="bg1"/>
          </a:solidFill>
          <a:ln w="12700">
            <a:solidFill>
              <a:schemeClr val="accent1"/>
            </a:solidFill>
          </a:ln>
        </p:spPr>
        <p:txBody>
          <a:bodyPr lIns="90000" tIns="64800"/>
          <a:lstStyle>
            <a:lvl1pPr>
              <a:defRPr baseline="0">
                <a:solidFill>
                  <a:schemeClr val="tx1"/>
                </a:solidFill>
              </a:defRPr>
            </a:lvl1pPr>
            <a:lvl2pPr>
              <a:defRPr baseline="0">
                <a:solidFill>
                  <a:schemeClr val="tx1"/>
                </a:solidFill>
              </a:defRPr>
            </a:lvl2pPr>
            <a:lvl3pPr>
              <a:defRPr baseline="0">
                <a:solidFill>
                  <a:schemeClr val="tx1"/>
                </a:solidFill>
              </a:defRPr>
            </a:lvl3pPr>
            <a:lvl4pPr>
              <a:defRPr baseline="0">
                <a:solidFill>
                  <a:schemeClr val="tx1"/>
                </a:solidFill>
              </a:defRPr>
            </a:lvl4pPr>
            <a:lvl5pPr>
              <a:defRPr baseline="0">
                <a:solidFill>
                  <a:schemeClr val="tx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nl-NL" noProof="0"/>
          </a:p>
        </p:txBody>
      </p:sp>
      <p:pic>
        <p:nvPicPr>
          <p:cNvPr id="15" name="Picture 14"/>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144000" y="76186"/>
            <a:ext cx="1323430" cy="2396082"/>
          </a:xfrm>
          <a:prstGeom prst="rect">
            <a:avLst/>
          </a:prstGeom>
        </p:spPr>
      </p:pic>
      <p:sp>
        <p:nvSpPr>
          <p:cNvPr id="22" name="Title 1"/>
          <p:cNvSpPr>
            <a:spLocks noGrp="1"/>
          </p:cNvSpPr>
          <p:nvPr>
            <p:ph type="title"/>
          </p:nvPr>
        </p:nvSpPr>
        <p:spPr>
          <a:xfrm>
            <a:off x="144000" y="144000"/>
            <a:ext cx="8856000" cy="1152000"/>
          </a:xfrm>
        </p:spPr>
        <p:txBody>
          <a:bodyPr/>
          <a:lstStyle/>
          <a:p>
            <a:r>
              <a:rPr lang="en-US" noProof="0"/>
              <a:t>Click to edit Master title style</a:t>
            </a:r>
            <a:endParaRPr lang="nl-NL" noProof="0" dirty="0"/>
          </a:p>
        </p:txBody>
      </p:sp>
      <p:pic>
        <p:nvPicPr>
          <p:cNvPr id="8" name="Picture 7"/>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144396" y="6283922"/>
            <a:ext cx="8855208" cy="434378"/>
          </a:xfrm>
          <a:prstGeom prst="rect">
            <a:avLst/>
          </a:prstGeom>
        </p:spPr>
      </p:pic>
      <p:sp>
        <p:nvSpPr>
          <p:cNvPr id="9" name="Footer Placeholder 3"/>
          <p:cNvSpPr>
            <a:spLocks noGrp="1"/>
          </p:cNvSpPr>
          <p:nvPr>
            <p:ph type="ftr" sz="quarter" idx="11"/>
          </p:nvPr>
        </p:nvSpPr>
        <p:spPr>
          <a:xfrm>
            <a:off x="142875" y="6282000"/>
            <a:ext cx="6480000" cy="432000"/>
          </a:xfrm>
          <a:prstGeom prst="rect">
            <a:avLst/>
          </a:prstGeom>
        </p:spPr>
        <p:txBody>
          <a:bodyPr lIns="144000" tIns="0" rIns="0" bIns="0"/>
          <a:lstStyle>
            <a:lvl1pPr algn="l">
              <a:defRPr sz="1400">
                <a:solidFill>
                  <a:schemeClr val="tx1"/>
                </a:solidFill>
              </a:defRPr>
            </a:lvl1pPr>
          </a:lstStyle>
          <a:p>
            <a:endParaRPr lang="nl-NL" dirty="0">
              <a:solidFill>
                <a:prstClr val="black"/>
              </a:solidFill>
              <a:latin typeface="Arial"/>
            </a:endParaRPr>
          </a:p>
        </p:txBody>
      </p:sp>
      <p:sp>
        <p:nvSpPr>
          <p:cNvPr id="11" name="Date Placeholder 2"/>
          <p:cNvSpPr>
            <a:spLocks noGrp="1"/>
          </p:cNvSpPr>
          <p:nvPr>
            <p:ph type="dt" sz="half" idx="10"/>
          </p:nvPr>
        </p:nvSpPr>
        <p:spPr>
          <a:xfrm>
            <a:off x="5622975" y="6373219"/>
            <a:ext cx="2133600" cy="149125"/>
          </a:xfrm>
          <a:prstGeom prst="rect">
            <a:avLst/>
          </a:prstGeom>
        </p:spPr>
        <p:txBody>
          <a:bodyPr wrap="none" lIns="0" tIns="0" rIns="0" bIns="0" anchor="t" anchorCtr="0"/>
          <a:lstStyle>
            <a:lvl1pPr algn="r">
              <a:defRPr sz="900">
                <a:solidFill>
                  <a:schemeClr val="tx1"/>
                </a:solidFill>
              </a:defRPr>
            </a:lvl1pPr>
          </a:lstStyle>
          <a:p>
            <a:endParaRPr lang="nl-NL" dirty="0">
              <a:solidFill>
                <a:prstClr val="black"/>
              </a:solidFill>
              <a:latin typeface="Arial"/>
            </a:endParaRPr>
          </a:p>
        </p:txBody>
      </p:sp>
      <p:sp>
        <p:nvSpPr>
          <p:cNvPr id="12" name="Slide Number Placeholder 4"/>
          <p:cNvSpPr>
            <a:spLocks noGrp="1"/>
          </p:cNvSpPr>
          <p:nvPr>
            <p:ph type="sldNum" sz="quarter" idx="12"/>
          </p:nvPr>
        </p:nvSpPr>
        <p:spPr>
          <a:xfrm>
            <a:off x="7755967" y="6372000"/>
            <a:ext cx="438611" cy="218229"/>
          </a:xfrm>
          <a:prstGeom prst="rect">
            <a:avLst/>
          </a:prstGeom>
        </p:spPr>
        <p:txBody>
          <a:bodyPr wrap="none" lIns="0" tIns="0" rIns="144000" bIns="0" anchor="t" anchorCtr="0"/>
          <a:lstStyle>
            <a:lvl1pPr algn="r">
              <a:defRPr sz="900" b="0" i="0">
                <a:solidFill>
                  <a:schemeClr val="tx1"/>
                </a:solidFill>
              </a:defRPr>
            </a:lvl1pPr>
          </a:lstStyle>
          <a:p>
            <a:fld id="{B6B5D4A3-EC48-4948-B56B-369ED226E95B}" type="slidenum">
              <a:rPr lang="nl-NL" smtClean="0">
                <a:solidFill>
                  <a:prstClr val="black"/>
                </a:solidFill>
                <a:latin typeface="Arial"/>
              </a:rPr>
              <a:pPr/>
              <a:t>‹#›</a:t>
            </a:fld>
            <a:endParaRPr lang="nl-NL" dirty="0">
              <a:solidFill>
                <a:prstClr val="black"/>
              </a:solidFill>
              <a:latin typeface="Arial"/>
            </a:endParaRPr>
          </a:p>
        </p:txBody>
      </p:sp>
    </p:spTree>
    <p:extLst>
      <p:ext uri="{BB962C8B-B14F-4D97-AF65-F5344CB8AC3E}">
        <p14:creationId xmlns:p14="http://schemas.microsoft.com/office/powerpoint/2010/main" val="304493293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ntent slide, 3 kols, foto 3">
    <p:spTree>
      <p:nvGrpSpPr>
        <p:cNvPr id="1" name=""/>
        <p:cNvGrpSpPr/>
        <p:nvPr/>
      </p:nvGrpSpPr>
      <p:grpSpPr>
        <a:xfrm>
          <a:off x="0" y="0"/>
          <a:ext cx="0" cy="0"/>
          <a:chOff x="0" y="0"/>
          <a:chExt cx="0" cy="0"/>
        </a:xfrm>
      </p:grpSpPr>
      <p:pic>
        <p:nvPicPr>
          <p:cNvPr id="14" name="Picture 13"/>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44000" y="144000"/>
            <a:ext cx="8856000" cy="1151814"/>
          </a:xfrm>
          <a:prstGeom prst="rect">
            <a:avLst/>
          </a:prstGeom>
        </p:spPr>
      </p:pic>
      <p:sp>
        <p:nvSpPr>
          <p:cNvPr id="16" name="Content Placeholder 8"/>
          <p:cNvSpPr>
            <a:spLocks noGrp="1"/>
          </p:cNvSpPr>
          <p:nvPr>
            <p:ph sz="quarter" idx="16"/>
          </p:nvPr>
        </p:nvSpPr>
        <p:spPr>
          <a:xfrm>
            <a:off x="142875" y="1441450"/>
            <a:ext cx="2852738" cy="4695825"/>
          </a:xfrm>
          <a:prstGeom prst="roundRect">
            <a:avLst>
              <a:gd name="adj" fmla="val 5029"/>
            </a:avLst>
          </a:prstGeom>
          <a:solidFill>
            <a:schemeClr val="bg1"/>
          </a:solidFill>
          <a:ln w="12700">
            <a:solidFill>
              <a:schemeClr val="accent1"/>
            </a:solidFill>
          </a:ln>
        </p:spPr>
        <p:txBody>
          <a:bodyPr lIns="90000" tIns="64800"/>
          <a:lstStyle>
            <a:lvl1pPr>
              <a:defRPr baseline="0">
                <a:solidFill>
                  <a:schemeClr val="tx1"/>
                </a:solidFill>
              </a:defRPr>
            </a:lvl1pPr>
            <a:lvl2pPr>
              <a:defRPr baseline="0">
                <a:solidFill>
                  <a:schemeClr val="tx1"/>
                </a:solidFill>
              </a:defRPr>
            </a:lvl2pPr>
            <a:lvl3pPr>
              <a:defRPr baseline="0">
                <a:solidFill>
                  <a:schemeClr val="tx1"/>
                </a:solidFill>
              </a:defRPr>
            </a:lvl3pPr>
            <a:lvl4pPr>
              <a:defRPr baseline="0">
                <a:solidFill>
                  <a:schemeClr val="tx1"/>
                </a:solidFill>
              </a:defRPr>
            </a:lvl4pPr>
            <a:lvl5pPr>
              <a:defRPr baseline="0">
                <a:solidFill>
                  <a:schemeClr val="tx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nl-NL" noProof="0" dirty="0"/>
          </a:p>
        </p:txBody>
      </p:sp>
      <p:sp>
        <p:nvSpPr>
          <p:cNvPr id="10" name="Picture Placeholder 9"/>
          <p:cNvSpPr>
            <a:spLocks noGrp="1"/>
          </p:cNvSpPr>
          <p:nvPr>
            <p:ph type="pic" sz="quarter" idx="17"/>
          </p:nvPr>
        </p:nvSpPr>
        <p:spPr>
          <a:xfrm>
            <a:off x="6149975" y="1441450"/>
            <a:ext cx="2851150" cy="4695825"/>
          </a:xfrm>
          <a:prstGeom prst="roundRect">
            <a:avLst>
              <a:gd name="adj" fmla="val 5057"/>
            </a:avLst>
          </a:prstGeom>
          <a:solidFill>
            <a:schemeClr val="bg1">
              <a:lumMod val="95000"/>
            </a:schemeClr>
          </a:solidFill>
        </p:spPr>
        <p:txBody>
          <a:bodyPr>
            <a:normAutofit/>
          </a:bodyPr>
          <a:lstStyle>
            <a:lvl1pPr>
              <a:buNone/>
              <a:defRPr sz="1000" b="0" baseline="0">
                <a:solidFill>
                  <a:srgbClr val="C00000"/>
                </a:solidFill>
              </a:defRPr>
            </a:lvl1pPr>
          </a:lstStyle>
          <a:p>
            <a:r>
              <a:rPr lang="en-US" noProof="0"/>
              <a:t>Click icon to add picture</a:t>
            </a:r>
            <a:endParaRPr lang="nl-NL" noProof="0"/>
          </a:p>
        </p:txBody>
      </p:sp>
      <p:sp>
        <p:nvSpPr>
          <p:cNvPr id="13" name="Content Placeholder 8"/>
          <p:cNvSpPr>
            <a:spLocks noGrp="1"/>
          </p:cNvSpPr>
          <p:nvPr>
            <p:ph sz="quarter" idx="18"/>
          </p:nvPr>
        </p:nvSpPr>
        <p:spPr>
          <a:xfrm>
            <a:off x="3132000" y="1441450"/>
            <a:ext cx="2871925" cy="4695825"/>
          </a:xfrm>
          <a:prstGeom prst="roundRect">
            <a:avLst>
              <a:gd name="adj" fmla="val 5029"/>
            </a:avLst>
          </a:prstGeom>
          <a:solidFill>
            <a:schemeClr val="bg1"/>
          </a:solidFill>
          <a:ln w="12700">
            <a:solidFill>
              <a:schemeClr val="accent1"/>
            </a:solidFill>
          </a:ln>
        </p:spPr>
        <p:txBody>
          <a:bodyPr lIns="90000" tIns="64800"/>
          <a:lstStyle>
            <a:lvl1pPr>
              <a:defRPr baseline="0">
                <a:solidFill>
                  <a:schemeClr val="tx1"/>
                </a:solidFill>
              </a:defRPr>
            </a:lvl1pPr>
            <a:lvl2pPr>
              <a:defRPr baseline="0">
                <a:solidFill>
                  <a:schemeClr val="tx1"/>
                </a:solidFill>
              </a:defRPr>
            </a:lvl2pPr>
            <a:lvl3pPr>
              <a:defRPr baseline="0">
                <a:solidFill>
                  <a:schemeClr val="tx1"/>
                </a:solidFill>
              </a:defRPr>
            </a:lvl3pPr>
            <a:lvl4pPr>
              <a:defRPr baseline="0">
                <a:solidFill>
                  <a:schemeClr val="tx1"/>
                </a:solidFill>
              </a:defRPr>
            </a:lvl4pPr>
            <a:lvl5pPr>
              <a:defRPr baseline="0">
                <a:solidFill>
                  <a:schemeClr val="tx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nl-NL" noProof="0" dirty="0"/>
          </a:p>
        </p:txBody>
      </p:sp>
      <p:pic>
        <p:nvPicPr>
          <p:cNvPr id="15" name="Picture 14"/>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144000" y="76186"/>
            <a:ext cx="1323430" cy="2396082"/>
          </a:xfrm>
          <a:prstGeom prst="rect">
            <a:avLst/>
          </a:prstGeom>
        </p:spPr>
      </p:pic>
      <p:sp>
        <p:nvSpPr>
          <p:cNvPr id="22" name="Title 1"/>
          <p:cNvSpPr>
            <a:spLocks noGrp="1"/>
          </p:cNvSpPr>
          <p:nvPr>
            <p:ph type="title"/>
          </p:nvPr>
        </p:nvSpPr>
        <p:spPr>
          <a:xfrm>
            <a:off x="144000" y="144000"/>
            <a:ext cx="8856000" cy="1152000"/>
          </a:xfrm>
        </p:spPr>
        <p:txBody>
          <a:bodyPr/>
          <a:lstStyle/>
          <a:p>
            <a:r>
              <a:rPr lang="en-US" noProof="0"/>
              <a:t>Click to edit Master title style</a:t>
            </a:r>
            <a:endParaRPr lang="nl-NL" noProof="0" dirty="0"/>
          </a:p>
        </p:txBody>
      </p:sp>
      <p:pic>
        <p:nvPicPr>
          <p:cNvPr id="8" name="Picture 7"/>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144396" y="6283922"/>
            <a:ext cx="8855208" cy="434378"/>
          </a:xfrm>
          <a:prstGeom prst="rect">
            <a:avLst/>
          </a:prstGeom>
        </p:spPr>
      </p:pic>
      <p:sp>
        <p:nvSpPr>
          <p:cNvPr id="9" name="Footer Placeholder 3"/>
          <p:cNvSpPr>
            <a:spLocks noGrp="1"/>
          </p:cNvSpPr>
          <p:nvPr>
            <p:ph type="ftr" sz="quarter" idx="11"/>
          </p:nvPr>
        </p:nvSpPr>
        <p:spPr>
          <a:xfrm>
            <a:off x="142875" y="6282000"/>
            <a:ext cx="6480000" cy="432000"/>
          </a:xfrm>
          <a:prstGeom prst="rect">
            <a:avLst/>
          </a:prstGeom>
        </p:spPr>
        <p:txBody>
          <a:bodyPr lIns="144000" tIns="0" rIns="0" bIns="0"/>
          <a:lstStyle>
            <a:lvl1pPr algn="l">
              <a:defRPr sz="1400">
                <a:solidFill>
                  <a:schemeClr val="tx1"/>
                </a:solidFill>
              </a:defRPr>
            </a:lvl1pPr>
          </a:lstStyle>
          <a:p>
            <a:endParaRPr lang="nl-NL" dirty="0">
              <a:solidFill>
                <a:prstClr val="black"/>
              </a:solidFill>
              <a:latin typeface="Arial"/>
            </a:endParaRPr>
          </a:p>
        </p:txBody>
      </p:sp>
      <p:sp>
        <p:nvSpPr>
          <p:cNvPr id="11" name="Date Placeholder 2"/>
          <p:cNvSpPr>
            <a:spLocks noGrp="1"/>
          </p:cNvSpPr>
          <p:nvPr>
            <p:ph type="dt" sz="half" idx="10"/>
          </p:nvPr>
        </p:nvSpPr>
        <p:spPr>
          <a:xfrm>
            <a:off x="5622975" y="6373219"/>
            <a:ext cx="2133600" cy="149125"/>
          </a:xfrm>
          <a:prstGeom prst="rect">
            <a:avLst/>
          </a:prstGeom>
        </p:spPr>
        <p:txBody>
          <a:bodyPr wrap="none" lIns="0" tIns="0" rIns="0" bIns="0" anchor="t" anchorCtr="0"/>
          <a:lstStyle>
            <a:lvl1pPr algn="r">
              <a:defRPr sz="900">
                <a:solidFill>
                  <a:schemeClr val="tx1"/>
                </a:solidFill>
              </a:defRPr>
            </a:lvl1pPr>
          </a:lstStyle>
          <a:p>
            <a:endParaRPr lang="nl-NL" dirty="0">
              <a:solidFill>
                <a:prstClr val="black"/>
              </a:solidFill>
              <a:latin typeface="Arial"/>
            </a:endParaRPr>
          </a:p>
        </p:txBody>
      </p:sp>
      <p:sp>
        <p:nvSpPr>
          <p:cNvPr id="12" name="Slide Number Placeholder 4"/>
          <p:cNvSpPr>
            <a:spLocks noGrp="1"/>
          </p:cNvSpPr>
          <p:nvPr>
            <p:ph type="sldNum" sz="quarter" idx="12"/>
          </p:nvPr>
        </p:nvSpPr>
        <p:spPr>
          <a:xfrm>
            <a:off x="7755967" y="6372000"/>
            <a:ext cx="438611" cy="218229"/>
          </a:xfrm>
          <a:prstGeom prst="rect">
            <a:avLst/>
          </a:prstGeom>
        </p:spPr>
        <p:txBody>
          <a:bodyPr wrap="none" lIns="0" tIns="0" rIns="144000" bIns="0" anchor="t" anchorCtr="0"/>
          <a:lstStyle>
            <a:lvl1pPr algn="r">
              <a:defRPr sz="900" b="0" i="0">
                <a:solidFill>
                  <a:schemeClr val="tx1"/>
                </a:solidFill>
              </a:defRPr>
            </a:lvl1pPr>
          </a:lstStyle>
          <a:p>
            <a:fld id="{B6B5D4A3-EC48-4948-B56B-369ED226E95B}" type="slidenum">
              <a:rPr lang="nl-NL" smtClean="0">
                <a:solidFill>
                  <a:prstClr val="black"/>
                </a:solidFill>
                <a:latin typeface="Arial"/>
              </a:rPr>
              <a:pPr/>
              <a:t>‹#›</a:t>
            </a:fld>
            <a:endParaRPr lang="nl-NL" dirty="0">
              <a:solidFill>
                <a:prstClr val="black"/>
              </a:solidFill>
              <a:latin typeface="Arial"/>
            </a:endParaRPr>
          </a:p>
        </p:txBody>
      </p:sp>
    </p:spTree>
    <p:extLst>
      <p:ext uri="{BB962C8B-B14F-4D97-AF65-F5344CB8AC3E}">
        <p14:creationId xmlns:p14="http://schemas.microsoft.com/office/powerpoint/2010/main" val="366214104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ntent slide, 3 kols, foto, highlight 1">
    <p:spTree>
      <p:nvGrpSpPr>
        <p:cNvPr id="1" name=""/>
        <p:cNvGrpSpPr/>
        <p:nvPr/>
      </p:nvGrpSpPr>
      <p:grpSpPr>
        <a:xfrm>
          <a:off x="0" y="0"/>
          <a:ext cx="0" cy="0"/>
          <a:chOff x="0" y="0"/>
          <a:chExt cx="0" cy="0"/>
        </a:xfrm>
      </p:grpSpPr>
      <p:pic>
        <p:nvPicPr>
          <p:cNvPr id="15" name="Picture 1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44000" y="144000"/>
            <a:ext cx="8856000" cy="1151814"/>
          </a:xfrm>
          <a:prstGeom prst="rect">
            <a:avLst/>
          </a:prstGeom>
        </p:spPr>
      </p:pic>
      <p:sp>
        <p:nvSpPr>
          <p:cNvPr id="16" name="Content Placeholder 8"/>
          <p:cNvSpPr>
            <a:spLocks noGrp="1"/>
          </p:cNvSpPr>
          <p:nvPr>
            <p:ph sz="quarter" idx="16"/>
          </p:nvPr>
        </p:nvSpPr>
        <p:spPr>
          <a:xfrm>
            <a:off x="3132000" y="1441450"/>
            <a:ext cx="2865437" cy="4695825"/>
          </a:xfrm>
          <a:prstGeom prst="roundRect">
            <a:avLst>
              <a:gd name="adj" fmla="val 5029"/>
            </a:avLst>
          </a:prstGeom>
          <a:solidFill>
            <a:schemeClr val="bg1"/>
          </a:solidFill>
          <a:ln w="12700">
            <a:solidFill>
              <a:schemeClr val="accent1"/>
            </a:solidFill>
          </a:ln>
        </p:spPr>
        <p:txBody>
          <a:bodyPr lIns="90000" tIns="64800"/>
          <a:lstStyle>
            <a:lvl1pPr>
              <a:defRPr baseline="0">
                <a:solidFill>
                  <a:schemeClr val="tx1"/>
                </a:solidFill>
              </a:defRPr>
            </a:lvl1pPr>
            <a:lvl2pPr>
              <a:defRPr baseline="0">
                <a:solidFill>
                  <a:schemeClr val="tx1"/>
                </a:solidFill>
              </a:defRPr>
            </a:lvl2pPr>
            <a:lvl3pPr>
              <a:defRPr baseline="0">
                <a:solidFill>
                  <a:schemeClr val="tx1"/>
                </a:solidFill>
              </a:defRPr>
            </a:lvl3pPr>
            <a:lvl4pPr>
              <a:defRPr baseline="0">
                <a:solidFill>
                  <a:schemeClr val="tx1"/>
                </a:solidFill>
              </a:defRPr>
            </a:lvl4pPr>
            <a:lvl5pPr>
              <a:defRPr baseline="0">
                <a:solidFill>
                  <a:schemeClr val="tx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nl-NL" noProof="0" dirty="0"/>
          </a:p>
        </p:txBody>
      </p:sp>
      <p:sp>
        <p:nvSpPr>
          <p:cNvPr id="9" name="Content Placeholder 8"/>
          <p:cNvSpPr>
            <a:spLocks noGrp="1"/>
          </p:cNvSpPr>
          <p:nvPr>
            <p:ph sz="quarter" idx="14"/>
          </p:nvPr>
        </p:nvSpPr>
        <p:spPr>
          <a:xfrm>
            <a:off x="6149975" y="1441450"/>
            <a:ext cx="2851150" cy="4695825"/>
          </a:xfrm>
          <a:prstGeom prst="roundRect">
            <a:avLst>
              <a:gd name="adj" fmla="val 5029"/>
            </a:avLst>
          </a:prstGeom>
          <a:solidFill>
            <a:schemeClr val="accent1"/>
          </a:solidFill>
        </p:spPr>
        <p:txBody>
          <a:bodyPr lIns="90000" tIns="64800"/>
          <a:lstStyle>
            <a:lvl1pPr>
              <a:buClr>
                <a:schemeClr val="bg1"/>
              </a:buCl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nl-NL" noProof="0" dirty="0"/>
          </a:p>
        </p:txBody>
      </p:sp>
      <p:sp>
        <p:nvSpPr>
          <p:cNvPr id="10" name="Picture Placeholder 9"/>
          <p:cNvSpPr>
            <a:spLocks noGrp="1"/>
          </p:cNvSpPr>
          <p:nvPr>
            <p:ph type="pic" sz="quarter" idx="17"/>
          </p:nvPr>
        </p:nvSpPr>
        <p:spPr>
          <a:xfrm>
            <a:off x="142874" y="1441450"/>
            <a:ext cx="2852739" cy="4695825"/>
          </a:xfrm>
          <a:prstGeom prst="roundRect">
            <a:avLst>
              <a:gd name="adj" fmla="val 5057"/>
            </a:avLst>
          </a:prstGeom>
          <a:solidFill>
            <a:schemeClr val="bg1">
              <a:lumMod val="95000"/>
            </a:schemeClr>
          </a:solidFill>
        </p:spPr>
        <p:txBody>
          <a:bodyPr>
            <a:normAutofit/>
          </a:bodyPr>
          <a:lstStyle>
            <a:lvl1pPr>
              <a:buNone/>
              <a:defRPr sz="1000" b="0" baseline="0">
                <a:solidFill>
                  <a:srgbClr val="C00000"/>
                </a:solidFill>
              </a:defRPr>
            </a:lvl1pPr>
          </a:lstStyle>
          <a:p>
            <a:r>
              <a:rPr lang="en-US" noProof="0"/>
              <a:t>Click icon to add picture</a:t>
            </a:r>
            <a:endParaRPr lang="nl-NL" noProof="0"/>
          </a:p>
        </p:txBody>
      </p:sp>
      <p:pic>
        <p:nvPicPr>
          <p:cNvPr id="14" name="Picture 13"/>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144000" y="76186"/>
            <a:ext cx="1323430" cy="2396082"/>
          </a:xfrm>
          <a:prstGeom prst="rect">
            <a:avLst/>
          </a:prstGeom>
        </p:spPr>
      </p:pic>
      <p:sp>
        <p:nvSpPr>
          <p:cNvPr id="21" name="Title 1"/>
          <p:cNvSpPr>
            <a:spLocks noGrp="1"/>
          </p:cNvSpPr>
          <p:nvPr>
            <p:ph type="title"/>
          </p:nvPr>
        </p:nvSpPr>
        <p:spPr>
          <a:xfrm>
            <a:off x="144000" y="144000"/>
            <a:ext cx="8856000" cy="1152000"/>
          </a:xfrm>
        </p:spPr>
        <p:txBody>
          <a:bodyPr/>
          <a:lstStyle/>
          <a:p>
            <a:r>
              <a:rPr lang="en-US" noProof="0"/>
              <a:t>Click to edit Master title style</a:t>
            </a:r>
            <a:endParaRPr lang="nl-NL" noProof="0" dirty="0"/>
          </a:p>
        </p:txBody>
      </p:sp>
      <p:pic>
        <p:nvPicPr>
          <p:cNvPr id="8" name="Picture 7"/>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144396" y="6283922"/>
            <a:ext cx="8855208" cy="434378"/>
          </a:xfrm>
          <a:prstGeom prst="rect">
            <a:avLst/>
          </a:prstGeom>
        </p:spPr>
      </p:pic>
      <p:sp>
        <p:nvSpPr>
          <p:cNvPr id="11" name="Footer Placeholder 3"/>
          <p:cNvSpPr>
            <a:spLocks noGrp="1"/>
          </p:cNvSpPr>
          <p:nvPr>
            <p:ph type="ftr" sz="quarter" idx="11"/>
          </p:nvPr>
        </p:nvSpPr>
        <p:spPr>
          <a:xfrm>
            <a:off x="142875" y="6282000"/>
            <a:ext cx="6480000" cy="432000"/>
          </a:xfrm>
          <a:prstGeom prst="rect">
            <a:avLst/>
          </a:prstGeom>
        </p:spPr>
        <p:txBody>
          <a:bodyPr lIns="144000" tIns="0" rIns="0" bIns="0"/>
          <a:lstStyle>
            <a:lvl1pPr algn="l">
              <a:defRPr sz="1400">
                <a:solidFill>
                  <a:schemeClr val="tx1"/>
                </a:solidFill>
              </a:defRPr>
            </a:lvl1pPr>
          </a:lstStyle>
          <a:p>
            <a:endParaRPr lang="nl-NL" dirty="0">
              <a:solidFill>
                <a:prstClr val="black"/>
              </a:solidFill>
              <a:latin typeface="Arial"/>
            </a:endParaRPr>
          </a:p>
        </p:txBody>
      </p:sp>
      <p:sp>
        <p:nvSpPr>
          <p:cNvPr id="12" name="Date Placeholder 2"/>
          <p:cNvSpPr>
            <a:spLocks noGrp="1"/>
          </p:cNvSpPr>
          <p:nvPr>
            <p:ph type="dt" sz="half" idx="10"/>
          </p:nvPr>
        </p:nvSpPr>
        <p:spPr>
          <a:xfrm>
            <a:off x="5622975" y="6373219"/>
            <a:ext cx="2133600" cy="149125"/>
          </a:xfrm>
          <a:prstGeom prst="rect">
            <a:avLst/>
          </a:prstGeom>
        </p:spPr>
        <p:txBody>
          <a:bodyPr wrap="none" lIns="0" tIns="0" rIns="0" bIns="0" anchor="t" anchorCtr="0"/>
          <a:lstStyle>
            <a:lvl1pPr algn="r">
              <a:defRPr sz="900">
                <a:solidFill>
                  <a:schemeClr val="tx1"/>
                </a:solidFill>
              </a:defRPr>
            </a:lvl1pPr>
          </a:lstStyle>
          <a:p>
            <a:endParaRPr lang="nl-NL" dirty="0">
              <a:solidFill>
                <a:prstClr val="black"/>
              </a:solidFill>
              <a:latin typeface="Arial"/>
            </a:endParaRPr>
          </a:p>
        </p:txBody>
      </p:sp>
      <p:sp>
        <p:nvSpPr>
          <p:cNvPr id="13" name="Slide Number Placeholder 4"/>
          <p:cNvSpPr>
            <a:spLocks noGrp="1"/>
          </p:cNvSpPr>
          <p:nvPr>
            <p:ph type="sldNum" sz="quarter" idx="12"/>
          </p:nvPr>
        </p:nvSpPr>
        <p:spPr>
          <a:xfrm>
            <a:off x="7755967" y="6372000"/>
            <a:ext cx="438611" cy="218229"/>
          </a:xfrm>
          <a:prstGeom prst="rect">
            <a:avLst/>
          </a:prstGeom>
        </p:spPr>
        <p:txBody>
          <a:bodyPr wrap="none" lIns="0" tIns="0" rIns="144000" bIns="0" anchor="t" anchorCtr="0"/>
          <a:lstStyle>
            <a:lvl1pPr algn="r">
              <a:defRPr sz="900" b="0" i="0">
                <a:solidFill>
                  <a:schemeClr val="tx1"/>
                </a:solidFill>
              </a:defRPr>
            </a:lvl1pPr>
          </a:lstStyle>
          <a:p>
            <a:fld id="{B6B5D4A3-EC48-4948-B56B-369ED226E95B}" type="slidenum">
              <a:rPr lang="nl-NL" smtClean="0">
                <a:solidFill>
                  <a:prstClr val="black"/>
                </a:solidFill>
                <a:latin typeface="Arial"/>
              </a:rPr>
              <a:pPr/>
              <a:t>‹#›</a:t>
            </a:fld>
            <a:endParaRPr lang="nl-NL" dirty="0">
              <a:solidFill>
                <a:prstClr val="black"/>
              </a:solidFill>
              <a:latin typeface="Arial"/>
            </a:endParaRPr>
          </a:p>
        </p:txBody>
      </p:sp>
    </p:spTree>
    <p:extLst>
      <p:ext uri="{BB962C8B-B14F-4D97-AF65-F5344CB8AC3E}">
        <p14:creationId xmlns:p14="http://schemas.microsoft.com/office/powerpoint/2010/main" val="95259030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ontent slide, 3 kols, foto, highlight 2">
    <p:spTree>
      <p:nvGrpSpPr>
        <p:cNvPr id="1" name=""/>
        <p:cNvGrpSpPr/>
        <p:nvPr/>
      </p:nvGrpSpPr>
      <p:grpSpPr>
        <a:xfrm>
          <a:off x="0" y="0"/>
          <a:ext cx="0" cy="0"/>
          <a:chOff x="0" y="0"/>
          <a:chExt cx="0" cy="0"/>
        </a:xfrm>
      </p:grpSpPr>
      <p:pic>
        <p:nvPicPr>
          <p:cNvPr id="15" name="Picture 1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44000" y="144000"/>
            <a:ext cx="8856000" cy="1151814"/>
          </a:xfrm>
          <a:prstGeom prst="rect">
            <a:avLst/>
          </a:prstGeom>
        </p:spPr>
      </p:pic>
      <p:sp>
        <p:nvSpPr>
          <p:cNvPr id="10" name="Picture Placeholder 9"/>
          <p:cNvSpPr>
            <a:spLocks noGrp="1"/>
          </p:cNvSpPr>
          <p:nvPr>
            <p:ph type="pic" sz="quarter" idx="17"/>
          </p:nvPr>
        </p:nvSpPr>
        <p:spPr>
          <a:xfrm>
            <a:off x="3138488" y="1441450"/>
            <a:ext cx="2865437" cy="4695825"/>
          </a:xfrm>
          <a:prstGeom prst="roundRect">
            <a:avLst>
              <a:gd name="adj" fmla="val 5057"/>
            </a:avLst>
          </a:prstGeom>
          <a:solidFill>
            <a:schemeClr val="bg1">
              <a:lumMod val="95000"/>
            </a:schemeClr>
          </a:solidFill>
        </p:spPr>
        <p:txBody>
          <a:bodyPr>
            <a:normAutofit/>
          </a:bodyPr>
          <a:lstStyle>
            <a:lvl1pPr>
              <a:buNone/>
              <a:defRPr sz="1000" b="0" baseline="0">
                <a:solidFill>
                  <a:srgbClr val="C00000"/>
                </a:solidFill>
              </a:defRPr>
            </a:lvl1pPr>
          </a:lstStyle>
          <a:p>
            <a:r>
              <a:rPr lang="en-US" noProof="0"/>
              <a:t>Click icon to add picture</a:t>
            </a:r>
            <a:endParaRPr lang="nl-NL" noProof="0" dirty="0"/>
          </a:p>
        </p:txBody>
      </p:sp>
      <p:sp>
        <p:nvSpPr>
          <p:cNvPr id="9" name="Content Placeholder 8"/>
          <p:cNvSpPr>
            <a:spLocks noGrp="1"/>
          </p:cNvSpPr>
          <p:nvPr>
            <p:ph sz="quarter" idx="14"/>
          </p:nvPr>
        </p:nvSpPr>
        <p:spPr>
          <a:xfrm>
            <a:off x="142875" y="1441450"/>
            <a:ext cx="2852738" cy="4695825"/>
          </a:xfrm>
          <a:prstGeom prst="roundRect">
            <a:avLst>
              <a:gd name="adj" fmla="val 5029"/>
            </a:avLst>
          </a:prstGeom>
          <a:solidFill>
            <a:schemeClr val="accent1"/>
          </a:solidFill>
        </p:spPr>
        <p:txBody>
          <a:bodyPr lIns="90000" tIns="64800"/>
          <a:lstStyle>
            <a:lvl1pPr>
              <a:buClr>
                <a:schemeClr val="bg1"/>
              </a:buCl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nl-NL" noProof="0" dirty="0"/>
          </a:p>
        </p:txBody>
      </p:sp>
      <p:sp>
        <p:nvSpPr>
          <p:cNvPr id="16" name="Content Placeholder 8"/>
          <p:cNvSpPr>
            <a:spLocks noGrp="1"/>
          </p:cNvSpPr>
          <p:nvPr>
            <p:ph sz="quarter" idx="16"/>
          </p:nvPr>
        </p:nvSpPr>
        <p:spPr>
          <a:xfrm>
            <a:off x="6149974" y="1441450"/>
            <a:ext cx="2851151" cy="4695825"/>
          </a:xfrm>
          <a:prstGeom prst="roundRect">
            <a:avLst>
              <a:gd name="adj" fmla="val 5029"/>
            </a:avLst>
          </a:prstGeom>
          <a:solidFill>
            <a:schemeClr val="bg1"/>
          </a:solidFill>
          <a:ln w="12700">
            <a:solidFill>
              <a:schemeClr val="accent1"/>
            </a:solidFill>
          </a:ln>
        </p:spPr>
        <p:txBody>
          <a:bodyPr lIns="90000" tIns="64800"/>
          <a:lstStyle>
            <a:lvl1pPr>
              <a:defRPr baseline="0">
                <a:solidFill>
                  <a:schemeClr val="tx1"/>
                </a:solidFill>
              </a:defRPr>
            </a:lvl1pPr>
            <a:lvl2pPr>
              <a:defRPr baseline="0">
                <a:solidFill>
                  <a:schemeClr val="tx1"/>
                </a:solidFill>
              </a:defRPr>
            </a:lvl2pPr>
            <a:lvl3pPr>
              <a:defRPr baseline="0">
                <a:solidFill>
                  <a:schemeClr val="tx1"/>
                </a:solidFill>
              </a:defRPr>
            </a:lvl3pPr>
            <a:lvl4pPr>
              <a:defRPr baseline="0">
                <a:solidFill>
                  <a:schemeClr val="tx1"/>
                </a:solidFill>
              </a:defRPr>
            </a:lvl4pPr>
            <a:lvl5pPr>
              <a:defRPr baseline="0">
                <a:solidFill>
                  <a:schemeClr val="tx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nl-NL" noProof="0" dirty="0"/>
          </a:p>
        </p:txBody>
      </p:sp>
      <p:pic>
        <p:nvPicPr>
          <p:cNvPr id="14" name="Picture 13"/>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144000" y="76186"/>
            <a:ext cx="1323430" cy="2396082"/>
          </a:xfrm>
          <a:prstGeom prst="rect">
            <a:avLst/>
          </a:prstGeom>
        </p:spPr>
      </p:pic>
      <p:sp>
        <p:nvSpPr>
          <p:cNvPr id="21" name="Title 1"/>
          <p:cNvSpPr>
            <a:spLocks noGrp="1"/>
          </p:cNvSpPr>
          <p:nvPr>
            <p:ph type="title"/>
          </p:nvPr>
        </p:nvSpPr>
        <p:spPr>
          <a:xfrm>
            <a:off x="144000" y="144000"/>
            <a:ext cx="8856000" cy="1152000"/>
          </a:xfrm>
        </p:spPr>
        <p:txBody>
          <a:bodyPr/>
          <a:lstStyle/>
          <a:p>
            <a:r>
              <a:rPr lang="en-US" noProof="0"/>
              <a:t>Click to edit Master title style</a:t>
            </a:r>
            <a:endParaRPr lang="nl-NL" noProof="0" dirty="0"/>
          </a:p>
        </p:txBody>
      </p:sp>
      <p:pic>
        <p:nvPicPr>
          <p:cNvPr id="8" name="Picture 7"/>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144396" y="6283922"/>
            <a:ext cx="8855208" cy="434378"/>
          </a:xfrm>
          <a:prstGeom prst="rect">
            <a:avLst/>
          </a:prstGeom>
        </p:spPr>
      </p:pic>
      <p:sp>
        <p:nvSpPr>
          <p:cNvPr id="11" name="Footer Placeholder 3"/>
          <p:cNvSpPr>
            <a:spLocks noGrp="1"/>
          </p:cNvSpPr>
          <p:nvPr>
            <p:ph type="ftr" sz="quarter" idx="11"/>
          </p:nvPr>
        </p:nvSpPr>
        <p:spPr>
          <a:xfrm>
            <a:off x="142875" y="6282000"/>
            <a:ext cx="6480000" cy="432000"/>
          </a:xfrm>
          <a:prstGeom prst="rect">
            <a:avLst/>
          </a:prstGeom>
        </p:spPr>
        <p:txBody>
          <a:bodyPr lIns="144000" tIns="0" rIns="0" bIns="0"/>
          <a:lstStyle>
            <a:lvl1pPr algn="l">
              <a:defRPr sz="1400">
                <a:solidFill>
                  <a:schemeClr val="tx1"/>
                </a:solidFill>
              </a:defRPr>
            </a:lvl1pPr>
          </a:lstStyle>
          <a:p>
            <a:endParaRPr lang="nl-NL" dirty="0">
              <a:solidFill>
                <a:prstClr val="black"/>
              </a:solidFill>
              <a:latin typeface="Arial"/>
            </a:endParaRPr>
          </a:p>
        </p:txBody>
      </p:sp>
      <p:sp>
        <p:nvSpPr>
          <p:cNvPr id="12" name="Date Placeholder 2"/>
          <p:cNvSpPr>
            <a:spLocks noGrp="1"/>
          </p:cNvSpPr>
          <p:nvPr>
            <p:ph type="dt" sz="half" idx="10"/>
          </p:nvPr>
        </p:nvSpPr>
        <p:spPr>
          <a:xfrm>
            <a:off x="5622975" y="6373219"/>
            <a:ext cx="2133600" cy="149125"/>
          </a:xfrm>
          <a:prstGeom prst="rect">
            <a:avLst/>
          </a:prstGeom>
        </p:spPr>
        <p:txBody>
          <a:bodyPr wrap="none" lIns="0" tIns="0" rIns="0" bIns="0" anchor="t" anchorCtr="0"/>
          <a:lstStyle>
            <a:lvl1pPr algn="r">
              <a:defRPr sz="900">
                <a:solidFill>
                  <a:schemeClr val="tx1"/>
                </a:solidFill>
              </a:defRPr>
            </a:lvl1pPr>
          </a:lstStyle>
          <a:p>
            <a:endParaRPr lang="nl-NL" dirty="0">
              <a:solidFill>
                <a:prstClr val="black"/>
              </a:solidFill>
              <a:latin typeface="Arial"/>
            </a:endParaRPr>
          </a:p>
        </p:txBody>
      </p:sp>
      <p:sp>
        <p:nvSpPr>
          <p:cNvPr id="13" name="Slide Number Placeholder 4"/>
          <p:cNvSpPr>
            <a:spLocks noGrp="1"/>
          </p:cNvSpPr>
          <p:nvPr>
            <p:ph type="sldNum" sz="quarter" idx="12"/>
          </p:nvPr>
        </p:nvSpPr>
        <p:spPr>
          <a:xfrm>
            <a:off x="7755967" y="6372000"/>
            <a:ext cx="438611" cy="218229"/>
          </a:xfrm>
          <a:prstGeom prst="rect">
            <a:avLst/>
          </a:prstGeom>
        </p:spPr>
        <p:txBody>
          <a:bodyPr wrap="none" lIns="0" tIns="0" rIns="144000" bIns="0" anchor="t" anchorCtr="0"/>
          <a:lstStyle>
            <a:lvl1pPr algn="r">
              <a:defRPr sz="900" b="0" i="0">
                <a:solidFill>
                  <a:schemeClr val="tx1"/>
                </a:solidFill>
              </a:defRPr>
            </a:lvl1pPr>
          </a:lstStyle>
          <a:p>
            <a:fld id="{B6B5D4A3-EC48-4948-B56B-369ED226E95B}" type="slidenum">
              <a:rPr lang="nl-NL" smtClean="0">
                <a:solidFill>
                  <a:prstClr val="black"/>
                </a:solidFill>
                <a:latin typeface="Arial"/>
              </a:rPr>
              <a:pPr/>
              <a:t>‹#›</a:t>
            </a:fld>
            <a:endParaRPr lang="nl-NL" dirty="0">
              <a:solidFill>
                <a:prstClr val="black"/>
              </a:solidFill>
              <a:latin typeface="Arial"/>
            </a:endParaRPr>
          </a:p>
        </p:txBody>
      </p:sp>
    </p:spTree>
    <p:extLst>
      <p:ext uri="{BB962C8B-B14F-4D97-AF65-F5344CB8AC3E}">
        <p14:creationId xmlns:p14="http://schemas.microsoft.com/office/powerpoint/2010/main" val="177606653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ontent slide, 3 kols, foto, highlight 3">
    <p:spTree>
      <p:nvGrpSpPr>
        <p:cNvPr id="1" name=""/>
        <p:cNvGrpSpPr/>
        <p:nvPr/>
      </p:nvGrpSpPr>
      <p:grpSpPr>
        <a:xfrm>
          <a:off x="0" y="0"/>
          <a:ext cx="0" cy="0"/>
          <a:chOff x="0" y="0"/>
          <a:chExt cx="0" cy="0"/>
        </a:xfrm>
      </p:grpSpPr>
      <p:pic>
        <p:nvPicPr>
          <p:cNvPr id="15" name="Picture 1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44000" y="144000"/>
            <a:ext cx="8856000" cy="1151814"/>
          </a:xfrm>
          <a:prstGeom prst="rect">
            <a:avLst/>
          </a:prstGeom>
        </p:spPr>
      </p:pic>
      <p:sp>
        <p:nvSpPr>
          <p:cNvPr id="16" name="Content Placeholder 8"/>
          <p:cNvSpPr>
            <a:spLocks noGrp="1"/>
          </p:cNvSpPr>
          <p:nvPr>
            <p:ph sz="quarter" idx="16"/>
          </p:nvPr>
        </p:nvSpPr>
        <p:spPr>
          <a:xfrm>
            <a:off x="142875" y="1441450"/>
            <a:ext cx="2852738" cy="4695825"/>
          </a:xfrm>
          <a:prstGeom prst="roundRect">
            <a:avLst>
              <a:gd name="adj" fmla="val 5029"/>
            </a:avLst>
          </a:prstGeom>
          <a:solidFill>
            <a:schemeClr val="bg1"/>
          </a:solidFill>
          <a:ln w="12700">
            <a:solidFill>
              <a:schemeClr val="accent1"/>
            </a:solidFill>
          </a:ln>
        </p:spPr>
        <p:txBody>
          <a:bodyPr lIns="90000" tIns="64800"/>
          <a:lstStyle>
            <a:lvl1pPr>
              <a:defRPr baseline="0">
                <a:solidFill>
                  <a:schemeClr val="tx1"/>
                </a:solidFill>
              </a:defRPr>
            </a:lvl1pPr>
            <a:lvl2pPr>
              <a:defRPr baseline="0">
                <a:solidFill>
                  <a:schemeClr val="tx1"/>
                </a:solidFill>
              </a:defRPr>
            </a:lvl2pPr>
            <a:lvl3pPr>
              <a:defRPr baseline="0">
                <a:solidFill>
                  <a:schemeClr val="tx1"/>
                </a:solidFill>
              </a:defRPr>
            </a:lvl3pPr>
            <a:lvl4pPr>
              <a:defRPr baseline="0">
                <a:solidFill>
                  <a:schemeClr val="tx1"/>
                </a:solidFill>
              </a:defRPr>
            </a:lvl4pPr>
            <a:lvl5pPr>
              <a:defRPr baseline="0">
                <a:solidFill>
                  <a:schemeClr val="tx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nl-NL" noProof="0"/>
          </a:p>
        </p:txBody>
      </p:sp>
      <p:sp>
        <p:nvSpPr>
          <p:cNvPr id="10" name="Picture Placeholder 9"/>
          <p:cNvSpPr>
            <a:spLocks noGrp="1"/>
          </p:cNvSpPr>
          <p:nvPr>
            <p:ph type="pic" sz="quarter" idx="17"/>
          </p:nvPr>
        </p:nvSpPr>
        <p:spPr>
          <a:xfrm>
            <a:off x="6149975" y="1441449"/>
            <a:ext cx="2851150" cy="4695825"/>
          </a:xfrm>
          <a:prstGeom prst="roundRect">
            <a:avLst>
              <a:gd name="adj" fmla="val 5057"/>
            </a:avLst>
          </a:prstGeom>
          <a:solidFill>
            <a:schemeClr val="bg1">
              <a:lumMod val="95000"/>
            </a:schemeClr>
          </a:solidFill>
        </p:spPr>
        <p:txBody>
          <a:bodyPr>
            <a:normAutofit/>
          </a:bodyPr>
          <a:lstStyle>
            <a:lvl1pPr>
              <a:buNone/>
              <a:defRPr sz="1000" b="0" baseline="0">
                <a:solidFill>
                  <a:srgbClr val="C00000"/>
                </a:solidFill>
              </a:defRPr>
            </a:lvl1pPr>
          </a:lstStyle>
          <a:p>
            <a:r>
              <a:rPr lang="en-US" noProof="0"/>
              <a:t>Click icon to add picture</a:t>
            </a:r>
            <a:endParaRPr lang="nl-NL" noProof="0"/>
          </a:p>
        </p:txBody>
      </p:sp>
      <p:sp>
        <p:nvSpPr>
          <p:cNvPr id="9" name="Content Placeholder 8"/>
          <p:cNvSpPr>
            <a:spLocks noGrp="1"/>
          </p:cNvSpPr>
          <p:nvPr>
            <p:ph sz="quarter" idx="14"/>
          </p:nvPr>
        </p:nvSpPr>
        <p:spPr>
          <a:xfrm>
            <a:off x="3138488" y="1441450"/>
            <a:ext cx="2865437" cy="4695825"/>
          </a:xfrm>
          <a:prstGeom prst="roundRect">
            <a:avLst>
              <a:gd name="adj" fmla="val 5029"/>
            </a:avLst>
          </a:prstGeom>
          <a:solidFill>
            <a:schemeClr val="accent1"/>
          </a:solidFill>
        </p:spPr>
        <p:txBody>
          <a:bodyPr lIns="90000" tIns="64800"/>
          <a:lstStyle>
            <a:lvl1pPr>
              <a:buClr>
                <a:schemeClr val="bg1"/>
              </a:buCl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nl-NL" noProof="0" dirty="0"/>
          </a:p>
        </p:txBody>
      </p:sp>
      <p:pic>
        <p:nvPicPr>
          <p:cNvPr id="14" name="Picture 13"/>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144000" y="76186"/>
            <a:ext cx="1323430" cy="2396082"/>
          </a:xfrm>
          <a:prstGeom prst="rect">
            <a:avLst/>
          </a:prstGeom>
        </p:spPr>
      </p:pic>
      <p:sp>
        <p:nvSpPr>
          <p:cNvPr id="21" name="Title 1"/>
          <p:cNvSpPr>
            <a:spLocks noGrp="1"/>
          </p:cNvSpPr>
          <p:nvPr>
            <p:ph type="title"/>
          </p:nvPr>
        </p:nvSpPr>
        <p:spPr>
          <a:xfrm>
            <a:off x="144000" y="144000"/>
            <a:ext cx="8856000" cy="1152000"/>
          </a:xfrm>
        </p:spPr>
        <p:txBody>
          <a:bodyPr/>
          <a:lstStyle/>
          <a:p>
            <a:r>
              <a:rPr lang="en-US" noProof="0"/>
              <a:t>Click to edit Master title style</a:t>
            </a:r>
            <a:endParaRPr lang="nl-NL" noProof="0" dirty="0"/>
          </a:p>
        </p:txBody>
      </p:sp>
      <p:pic>
        <p:nvPicPr>
          <p:cNvPr id="8" name="Picture 7"/>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144396" y="6283922"/>
            <a:ext cx="8855208" cy="434378"/>
          </a:xfrm>
          <a:prstGeom prst="rect">
            <a:avLst/>
          </a:prstGeom>
        </p:spPr>
      </p:pic>
      <p:sp>
        <p:nvSpPr>
          <p:cNvPr id="11" name="Footer Placeholder 3"/>
          <p:cNvSpPr>
            <a:spLocks noGrp="1"/>
          </p:cNvSpPr>
          <p:nvPr>
            <p:ph type="ftr" sz="quarter" idx="11"/>
          </p:nvPr>
        </p:nvSpPr>
        <p:spPr>
          <a:xfrm>
            <a:off x="142875" y="6282000"/>
            <a:ext cx="6480000" cy="432000"/>
          </a:xfrm>
          <a:prstGeom prst="rect">
            <a:avLst/>
          </a:prstGeom>
        </p:spPr>
        <p:txBody>
          <a:bodyPr lIns="144000" tIns="0" rIns="0" bIns="0"/>
          <a:lstStyle>
            <a:lvl1pPr algn="l">
              <a:defRPr sz="1400">
                <a:solidFill>
                  <a:schemeClr val="tx1"/>
                </a:solidFill>
              </a:defRPr>
            </a:lvl1pPr>
          </a:lstStyle>
          <a:p>
            <a:endParaRPr lang="nl-NL" dirty="0">
              <a:solidFill>
                <a:prstClr val="black"/>
              </a:solidFill>
              <a:latin typeface="Arial"/>
            </a:endParaRPr>
          </a:p>
        </p:txBody>
      </p:sp>
      <p:sp>
        <p:nvSpPr>
          <p:cNvPr id="12" name="Date Placeholder 2"/>
          <p:cNvSpPr>
            <a:spLocks noGrp="1"/>
          </p:cNvSpPr>
          <p:nvPr>
            <p:ph type="dt" sz="half" idx="10"/>
          </p:nvPr>
        </p:nvSpPr>
        <p:spPr>
          <a:xfrm>
            <a:off x="5622975" y="6373219"/>
            <a:ext cx="2133600" cy="149125"/>
          </a:xfrm>
          <a:prstGeom prst="rect">
            <a:avLst/>
          </a:prstGeom>
        </p:spPr>
        <p:txBody>
          <a:bodyPr wrap="none" lIns="0" tIns="0" rIns="0" bIns="0" anchor="t" anchorCtr="0"/>
          <a:lstStyle>
            <a:lvl1pPr algn="r">
              <a:defRPr sz="900">
                <a:solidFill>
                  <a:schemeClr val="tx1"/>
                </a:solidFill>
              </a:defRPr>
            </a:lvl1pPr>
          </a:lstStyle>
          <a:p>
            <a:endParaRPr lang="nl-NL" dirty="0">
              <a:solidFill>
                <a:prstClr val="black"/>
              </a:solidFill>
              <a:latin typeface="Arial"/>
            </a:endParaRPr>
          </a:p>
        </p:txBody>
      </p:sp>
      <p:sp>
        <p:nvSpPr>
          <p:cNvPr id="13" name="Slide Number Placeholder 4"/>
          <p:cNvSpPr>
            <a:spLocks noGrp="1"/>
          </p:cNvSpPr>
          <p:nvPr>
            <p:ph type="sldNum" sz="quarter" idx="12"/>
          </p:nvPr>
        </p:nvSpPr>
        <p:spPr>
          <a:xfrm>
            <a:off x="7755967" y="6372000"/>
            <a:ext cx="438611" cy="218229"/>
          </a:xfrm>
          <a:prstGeom prst="rect">
            <a:avLst/>
          </a:prstGeom>
        </p:spPr>
        <p:txBody>
          <a:bodyPr wrap="none" lIns="0" tIns="0" rIns="144000" bIns="0" anchor="t" anchorCtr="0"/>
          <a:lstStyle>
            <a:lvl1pPr algn="r">
              <a:defRPr sz="900" b="0" i="0">
                <a:solidFill>
                  <a:schemeClr val="tx1"/>
                </a:solidFill>
              </a:defRPr>
            </a:lvl1pPr>
          </a:lstStyle>
          <a:p>
            <a:fld id="{B6B5D4A3-EC48-4948-B56B-369ED226E95B}" type="slidenum">
              <a:rPr lang="nl-NL" smtClean="0">
                <a:solidFill>
                  <a:prstClr val="black"/>
                </a:solidFill>
                <a:latin typeface="Arial"/>
              </a:rPr>
              <a:pPr/>
              <a:t>‹#›</a:t>
            </a:fld>
            <a:endParaRPr lang="nl-NL" dirty="0">
              <a:solidFill>
                <a:prstClr val="black"/>
              </a:solidFill>
              <a:latin typeface="Arial"/>
            </a:endParaRPr>
          </a:p>
        </p:txBody>
      </p:sp>
    </p:spTree>
    <p:extLst>
      <p:ext uri="{BB962C8B-B14F-4D97-AF65-F5344CB8AC3E}">
        <p14:creationId xmlns:p14="http://schemas.microsoft.com/office/powerpoint/2010/main" val="26919872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Voorblad, foto 2">
    <p:bg>
      <p:bgPr>
        <a:solidFill>
          <a:schemeClr val="bg1"/>
        </a:solidFill>
        <a:effectLst/>
      </p:bgPr>
    </p:bg>
    <p:spTree>
      <p:nvGrpSpPr>
        <p:cNvPr id="1" name=""/>
        <p:cNvGrpSpPr/>
        <p:nvPr/>
      </p:nvGrpSpPr>
      <p:grpSpPr>
        <a:xfrm>
          <a:off x="0" y="0"/>
          <a:ext cx="0" cy="0"/>
          <a:chOff x="0" y="0"/>
          <a:chExt cx="0" cy="0"/>
        </a:xfrm>
      </p:grpSpPr>
      <p:pic>
        <p:nvPicPr>
          <p:cNvPr id="13" name="Picture 12" descr="foto 2.jpg"/>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a:xfrm>
            <a:off x="0" y="0"/>
            <a:ext cx="9144000" cy="5503178"/>
          </a:xfrm>
          <a:prstGeom prst="rect">
            <a:avLst/>
          </a:prstGeom>
        </p:spPr>
      </p:pic>
      <p:pic>
        <p:nvPicPr>
          <p:cNvPr id="3" name="Picture 2"/>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0" y="0"/>
            <a:ext cx="9144000" cy="6858000"/>
          </a:xfrm>
          <a:prstGeom prst="rect">
            <a:avLst/>
          </a:prstGeom>
        </p:spPr>
      </p:pic>
      <p:pic>
        <p:nvPicPr>
          <p:cNvPr id="12" name="Picture 11"/>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289187" y="293688"/>
            <a:ext cx="8568000" cy="1837089"/>
          </a:xfrm>
          <a:prstGeom prst="rect">
            <a:avLst/>
          </a:prstGeom>
        </p:spPr>
      </p:pic>
      <p:pic>
        <p:nvPicPr>
          <p:cNvPr id="9" name="Picture 8"/>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144000" y="5562000"/>
            <a:ext cx="8856000" cy="1151814"/>
          </a:xfrm>
          <a:prstGeom prst="rect">
            <a:avLst/>
          </a:prstGeom>
        </p:spPr>
      </p:pic>
      <p:pic>
        <p:nvPicPr>
          <p:cNvPr id="6" name="Picture 5"/>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0" y="5283454"/>
            <a:ext cx="9144000" cy="396240"/>
          </a:xfrm>
          <a:prstGeom prst="rect">
            <a:avLst/>
          </a:prstGeom>
        </p:spPr>
      </p:pic>
      <p:sp>
        <p:nvSpPr>
          <p:cNvPr id="10" name="Subtitle 2"/>
          <p:cNvSpPr>
            <a:spLocks noGrp="1"/>
          </p:cNvSpPr>
          <p:nvPr>
            <p:ph type="subTitle" idx="1"/>
          </p:nvPr>
        </p:nvSpPr>
        <p:spPr>
          <a:xfrm>
            <a:off x="288000" y="1548000"/>
            <a:ext cx="8568000" cy="576000"/>
          </a:xfrm>
          <a:prstGeom prst="rect">
            <a:avLst/>
          </a:prstGeom>
          <a:noFill/>
        </p:spPr>
        <p:txBody>
          <a:bodyPr lIns="144000" tIns="0" rIns="144000" bIns="0" anchor="ctr" anchorCtr="0">
            <a:normAutofit/>
          </a:bodyPr>
          <a:lstStyle>
            <a:lvl1pPr marL="0" indent="0" algn="l">
              <a:buNone/>
              <a:defRPr sz="2000" b="0" cap="all" baseline="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0"/>
              <a:t>Click to edit Master subtitle style</a:t>
            </a:r>
            <a:endParaRPr lang="nl-NL" noProof="0" dirty="0"/>
          </a:p>
        </p:txBody>
      </p:sp>
      <p:sp>
        <p:nvSpPr>
          <p:cNvPr id="11" name="Title 1"/>
          <p:cNvSpPr>
            <a:spLocks noGrp="1"/>
          </p:cNvSpPr>
          <p:nvPr>
            <p:ph type="ctrTitle" hasCustomPrompt="1"/>
          </p:nvPr>
        </p:nvSpPr>
        <p:spPr>
          <a:xfrm>
            <a:off x="288000" y="288000"/>
            <a:ext cx="8568000" cy="1152000"/>
          </a:xfrm>
          <a:prstGeom prst="rect">
            <a:avLst/>
          </a:prstGeom>
          <a:noFill/>
        </p:spPr>
        <p:txBody>
          <a:bodyPr lIns="144000" tIns="0" rIns="144000" bIns="0" anchor="ctr" anchorCtr="0">
            <a:noAutofit/>
          </a:bodyPr>
          <a:lstStyle>
            <a:lvl1pPr algn="l">
              <a:defRPr sz="3200" b="1">
                <a:solidFill>
                  <a:schemeClr val="bg1"/>
                </a:solidFill>
                <a:latin typeface="Arial" pitchFamily="34" charset="0"/>
                <a:cs typeface="Arial" pitchFamily="34" charset="0"/>
              </a:defRPr>
            </a:lvl1pPr>
          </a:lstStyle>
          <a:p>
            <a:r>
              <a:rPr lang="nl-NL" noProof="0" dirty="0"/>
              <a:t>CLICK TO EDIT MASTER TITLE STYLE</a:t>
            </a:r>
          </a:p>
        </p:txBody>
      </p:sp>
      <p:sp>
        <p:nvSpPr>
          <p:cNvPr id="20" name="Footer Placeholder 3"/>
          <p:cNvSpPr>
            <a:spLocks noGrp="1"/>
          </p:cNvSpPr>
          <p:nvPr>
            <p:ph type="ftr" sz="quarter" idx="12"/>
          </p:nvPr>
        </p:nvSpPr>
        <p:spPr>
          <a:xfrm>
            <a:off x="142875" y="5562000"/>
            <a:ext cx="6480000" cy="1152000"/>
          </a:xfrm>
          <a:prstGeom prst="rect">
            <a:avLst/>
          </a:prstGeom>
        </p:spPr>
        <p:txBody>
          <a:bodyPr lIns="144000" tIns="0" rIns="0" bIns="0"/>
          <a:lstStyle>
            <a:lvl1pPr algn="l">
              <a:defRPr sz="1400">
                <a:solidFill>
                  <a:schemeClr val="bg1"/>
                </a:solidFill>
              </a:defRPr>
            </a:lvl1pPr>
          </a:lstStyle>
          <a:p>
            <a:endParaRPr lang="nl-NL" dirty="0">
              <a:solidFill>
                <a:prstClr val="white"/>
              </a:solidFill>
              <a:latin typeface="Arial"/>
            </a:endParaRPr>
          </a:p>
        </p:txBody>
      </p:sp>
      <p:sp>
        <p:nvSpPr>
          <p:cNvPr id="21" name="Text Placeholder 4"/>
          <p:cNvSpPr>
            <a:spLocks noGrp="1"/>
          </p:cNvSpPr>
          <p:nvPr>
            <p:ph type="body" sz="quarter" idx="10"/>
          </p:nvPr>
        </p:nvSpPr>
        <p:spPr>
          <a:xfrm>
            <a:off x="144000" y="5562000"/>
            <a:ext cx="6768938" cy="1152000"/>
          </a:xfrm>
          <a:prstGeom prst="rect">
            <a:avLst/>
          </a:prstGeom>
          <a:noFill/>
          <a:ln>
            <a:noFill/>
          </a:ln>
        </p:spPr>
        <p:txBody>
          <a:bodyPr lIns="144000" tIns="0" rIns="0" bIns="0" anchor="ctr" anchorCtr="0">
            <a:normAutofit/>
          </a:bodyPr>
          <a:lstStyle>
            <a:lvl1pPr marL="0" indent="0">
              <a:buNone/>
              <a:defRPr sz="160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195578703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ontent slide, 3 kols, foto, highlight 4">
    <p:spTree>
      <p:nvGrpSpPr>
        <p:cNvPr id="1" name=""/>
        <p:cNvGrpSpPr/>
        <p:nvPr/>
      </p:nvGrpSpPr>
      <p:grpSpPr>
        <a:xfrm>
          <a:off x="0" y="0"/>
          <a:ext cx="0" cy="0"/>
          <a:chOff x="0" y="0"/>
          <a:chExt cx="0" cy="0"/>
        </a:xfrm>
      </p:grpSpPr>
      <p:pic>
        <p:nvPicPr>
          <p:cNvPr id="15" name="Picture 1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44000" y="144000"/>
            <a:ext cx="8856000" cy="1151814"/>
          </a:xfrm>
          <a:prstGeom prst="rect">
            <a:avLst/>
          </a:prstGeom>
        </p:spPr>
      </p:pic>
      <p:sp>
        <p:nvSpPr>
          <p:cNvPr id="9" name="Content Placeholder 8"/>
          <p:cNvSpPr>
            <a:spLocks noGrp="1"/>
          </p:cNvSpPr>
          <p:nvPr>
            <p:ph sz="quarter" idx="14"/>
          </p:nvPr>
        </p:nvSpPr>
        <p:spPr>
          <a:xfrm>
            <a:off x="6149975" y="1441450"/>
            <a:ext cx="2851150" cy="4695826"/>
          </a:xfrm>
          <a:prstGeom prst="roundRect">
            <a:avLst>
              <a:gd name="adj" fmla="val 5029"/>
            </a:avLst>
          </a:prstGeom>
          <a:solidFill>
            <a:schemeClr val="accent1"/>
          </a:solidFill>
        </p:spPr>
        <p:txBody>
          <a:bodyPr lIns="90000" tIns="64800"/>
          <a:lstStyle>
            <a:lvl1pPr>
              <a:buClr>
                <a:schemeClr val="bg1"/>
              </a:buCl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nl-NL" noProof="0" dirty="0"/>
          </a:p>
        </p:txBody>
      </p:sp>
      <p:sp>
        <p:nvSpPr>
          <p:cNvPr id="16" name="Content Placeholder 8"/>
          <p:cNvSpPr>
            <a:spLocks noGrp="1"/>
          </p:cNvSpPr>
          <p:nvPr>
            <p:ph sz="quarter" idx="16"/>
          </p:nvPr>
        </p:nvSpPr>
        <p:spPr>
          <a:xfrm>
            <a:off x="142875" y="1441450"/>
            <a:ext cx="2852738" cy="4695826"/>
          </a:xfrm>
          <a:prstGeom prst="roundRect">
            <a:avLst>
              <a:gd name="adj" fmla="val 5029"/>
            </a:avLst>
          </a:prstGeom>
          <a:solidFill>
            <a:schemeClr val="bg1"/>
          </a:solidFill>
          <a:ln w="12700">
            <a:solidFill>
              <a:schemeClr val="accent1"/>
            </a:solidFill>
          </a:ln>
        </p:spPr>
        <p:txBody>
          <a:bodyPr lIns="90000" tIns="64800"/>
          <a:lstStyle>
            <a:lvl1pPr>
              <a:defRPr baseline="0">
                <a:solidFill>
                  <a:schemeClr val="tx1"/>
                </a:solidFill>
              </a:defRPr>
            </a:lvl1pPr>
            <a:lvl2pPr>
              <a:defRPr baseline="0">
                <a:solidFill>
                  <a:schemeClr val="tx1"/>
                </a:solidFill>
              </a:defRPr>
            </a:lvl2pPr>
            <a:lvl3pPr>
              <a:defRPr baseline="0">
                <a:solidFill>
                  <a:schemeClr val="tx1"/>
                </a:solidFill>
              </a:defRPr>
            </a:lvl3pPr>
            <a:lvl4pPr>
              <a:defRPr baseline="0">
                <a:solidFill>
                  <a:schemeClr val="tx1"/>
                </a:solidFill>
              </a:defRPr>
            </a:lvl4pPr>
            <a:lvl5pPr>
              <a:defRPr baseline="0">
                <a:solidFill>
                  <a:schemeClr val="tx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nl-NL" noProof="0"/>
          </a:p>
        </p:txBody>
      </p:sp>
      <p:sp>
        <p:nvSpPr>
          <p:cNvPr id="10" name="Picture Placeholder 9"/>
          <p:cNvSpPr>
            <a:spLocks noGrp="1"/>
          </p:cNvSpPr>
          <p:nvPr>
            <p:ph type="pic" sz="quarter" idx="17"/>
          </p:nvPr>
        </p:nvSpPr>
        <p:spPr>
          <a:xfrm>
            <a:off x="3132000" y="1441449"/>
            <a:ext cx="2871925" cy="4695825"/>
          </a:xfrm>
          <a:prstGeom prst="roundRect">
            <a:avLst>
              <a:gd name="adj" fmla="val 5057"/>
            </a:avLst>
          </a:prstGeom>
          <a:solidFill>
            <a:schemeClr val="bg1">
              <a:lumMod val="95000"/>
            </a:schemeClr>
          </a:solidFill>
        </p:spPr>
        <p:txBody>
          <a:bodyPr>
            <a:normAutofit/>
          </a:bodyPr>
          <a:lstStyle>
            <a:lvl1pPr>
              <a:buNone/>
              <a:defRPr sz="1000" b="0" baseline="0">
                <a:solidFill>
                  <a:srgbClr val="C00000"/>
                </a:solidFill>
              </a:defRPr>
            </a:lvl1pPr>
          </a:lstStyle>
          <a:p>
            <a:r>
              <a:rPr lang="en-US" noProof="0"/>
              <a:t>Click icon to add picture</a:t>
            </a:r>
            <a:endParaRPr lang="nl-NL" noProof="0"/>
          </a:p>
        </p:txBody>
      </p:sp>
      <p:pic>
        <p:nvPicPr>
          <p:cNvPr id="14" name="Picture 13"/>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144000" y="76186"/>
            <a:ext cx="1323430" cy="2396082"/>
          </a:xfrm>
          <a:prstGeom prst="rect">
            <a:avLst/>
          </a:prstGeom>
        </p:spPr>
      </p:pic>
      <p:sp>
        <p:nvSpPr>
          <p:cNvPr id="21" name="Title 1"/>
          <p:cNvSpPr>
            <a:spLocks noGrp="1"/>
          </p:cNvSpPr>
          <p:nvPr>
            <p:ph type="title"/>
          </p:nvPr>
        </p:nvSpPr>
        <p:spPr>
          <a:xfrm>
            <a:off x="144000" y="144000"/>
            <a:ext cx="8856000" cy="1152000"/>
          </a:xfrm>
        </p:spPr>
        <p:txBody>
          <a:bodyPr/>
          <a:lstStyle/>
          <a:p>
            <a:r>
              <a:rPr lang="en-US" noProof="0"/>
              <a:t>Click to edit Master title style</a:t>
            </a:r>
            <a:endParaRPr lang="nl-NL" noProof="0" dirty="0"/>
          </a:p>
        </p:txBody>
      </p:sp>
      <p:pic>
        <p:nvPicPr>
          <p:cNvPr id="8" name="Picture 7"/>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144396" y="6283922"/>
            <a:ext cx="8855208" cy="434378"/>
          </a:xfrm>
          <a:prstGeom prst="rect">
            <a:avLst/>
          </a:prstGeom>
        </p:spPr>
      </p:pic>
      <p:sp>
        <p:nvSpPr>
          <p:cNvPr id="11" name="Footer Placeholder 3"/>
          <p:cNvSpPr>
            <a:spLocks noGrp="1"/>
          </p:cNvSpPr>
          <p:nvPr>
            <p:ph type="ftr" sz="quarter" idx="11"/>
          </p:nvPr>
        </p:nvSpPr>
        <p:spPr>
          <a:xfrm>
            <a:off x="142875" y="6282000"/>
            <a:ext cx="6480000" cy="432000"/>
          </a:xfrm>
          <a:prstGeom prst="rect">
            <a:avLst/>
          </a:prstGeom>
        </p:spPr>
        <p:txBody>
          <a:bodyPr lIns="144000" tIns="0" rIns="0" bIns="0"/>
          <a:lstStyle>
            <a:lvl1pPr algn="l">
              <a:defRPr sz="1400">
                <a:solidFill>
                  <a:schemeClr val="tx1"/>
                </a:solidFill>
              </a:defRPr>
            </a:lvl1pPr>
          </a:lstStyle>
          <a:p>
            <a:endParaRPr lang="nl-NL" dirty="0">
              <a:solidFill>
                <a:prstClr val="black"/>
              </a:solidFill>
              <a:latin typeface="Arial"/>
            </a:endParaRPr>
          </a:p>
        </p:txBody>
      </p:sp>
      <p:sp>
        <p:nvSpPr>
          <p:cNvPr id="12" name="Date Placeholder 2"/>
          <p:cNvSpPr>
            <a:spLocks noGrp="1"/>
          </p:cNvSpPr>
          <p:nvPr>
            <p:ph type="dt" sz="half" idx="10"/>
          </p:nvPr>
        </p:nvSpPr>
        <p:spPr>
          <a:xfrm>
            <a:off x="5622975" y="6373219"/>
            <a:ext cx="2133600" cy="149125"/>
          </a:xfrm>
          <a:prstGeom prst="rect">
            <a:avLst/>
          </a:prstGeom>
        </p:spPr>
        <p:txBody>
          <a:bodyPr wrap="none" lIns="0" tIns="0" rIns="0" bIns="0" anchor="t" anchorCtr="0"/>
          <a:lstStyle>
            <a:lvl1pPr algn="r">
              <a:defRPr sz="900">
                <a:solidFill>
                  <a:schemeClr val="tx1"/>
                </a:solidFill>
              </a:defRPr>
            </a:lvl1pPr>
          </a:lstStyle>
          <a:p>
            <a:endParaRPr lang="nl-NL" dirty="0">
              <a:solidFill>
                <a:prstClr val="black"/>
              </a:solidFill>
              <a:latin typeface="Arial"/>
            </a:endParaRPr>
          </a:p>
        </p:txBody>
      </p:sp>
      <p:sp>
        <p:nvSpPr>
          <p:cNvPr id="13" name="Slide Number Placeholder 4"/>
          <p:cNvSpPr>
            <a:spLocks noGrp="1"/>
          </p:cNvSpPr>
          <p:nvPr>
            <p:ph type="sldNum" sz="quarter" idx="12"/>
          </p:nvPr>
        </p:nvSpPr>
        <p:spPr>
          <a:xfrm>
            <a:off x="7755967" y="6372000"/>
            <a:ext cx="438611" cy="218229"/>
          </a:xfrm>
          <a:prstGeom prst="rect">
            <a:avLst/>
          </a:prstGeom>
        </p:spPr>
        <p:txBody>
          <a:bodyPr wrap="none" lIns="0" tIns="0" rIns="144000" bIns="0" anchor="t" anchorCtr="0"/>
          <a:lstStyle>
            <a:lvl1pPr algn="r">
              <a:defRPr sz="900" b="0" i="0">
                <a:solidFill>
                  <a:schemeClr val="tx1"/>
                </a:solidFill>
              </a:defRPr>
            </a:lvl1pPr>
          </a:lstStyle>
          <a:p>
            <a:fld id="{B6B5D4A3-EC48-4948-B56B-369ED226E95B}" type="slidenum">
              <a:rPr lang="nl-NL" smtClean="0">
                <a:solidFill>
                  <a:prstClr val="black"/>
                </a:solidFill>
                <a:latin typeface="Arial"/>
              </a:rPr>
              <a:pPr/>
              <a:t>‹#›</a:t>
            </a:fld>
            <a:endParaRPr lang="nl-NL" dirty="0">
              <a:solidFill>
                <a:prstClr val="black"/>
              </a:solidFill>
              <a:latin typeface="Arial"/>
            </a:endParaRPr>
          </a:p>
        </p:txBody>
      </p:sp>
    </p:spTree>
    <p:extLst>
      <p:ext uri="{BB962C8B-B14F-4D97-AF65-F5344CB8AC3E}">
        <p14:creationId xmlns:p14="http://schemas.microsoft.com/office/powerpoint/2010/main" val="427331909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Foto slide tekst links">
    <p:spTree>
      <p:nvGrpSpPr>
        <p:cNvPr id="1" name=""/>
        <p:cNvGrpSpPr/>
        <p:nvPr/>
      </p:nvGrpSpPr>
      <p:grpSpPr>
        <a:xfrm>
          <a:off x="0" y="0"/>
          <a:ext cx="0" cy="0"/>
          <a:chOff x="0" y="0"/>
          <a:chExt cx="0" cy="0"/>
        </a:xfrm>
      </p:grpSpPr>
      <p:sp>
        <p:nvSpPr>
          <p:cNvPr id="6" name="Picture Placeholder 6"/>
          <p:cNvSpPr>
            <a:spLocks noGrp="1"/>
          </p:cNvSpPr>
          <p:nvPr>
            <p:ph type="pic" sz="quarter" idx="13"/>
          </p:nvPr>
        </p:nvSpPr>
        <p:spPr>
          <a:xfrm>
            <a:off x="142875" y="144463"/>
            <a:ext cx="8858250" cy="5992812"/>
          </a:xfrm>
          <a:prstGeom prst="roundRect">
            <a:avLst>
              <a:gd name="adj" fmla="val 2416"/>
            </a:avLst>
          </a:prstGeom>
          <a:solidFill>
            <a:schemeClr val="bg1">
              <a:lumMod val="95000"/>
            </a:schemeClr>
          </a:solidFill>
        </p:spPr>
        <p:txBody>
          <a:bodyPr anchor="b" anchorCtr="0">
            <a:normAutofit/>
          </a:bodyPr>
          <a:lstStyle>
            <a:lvl1pPr marL="0" indent="0">
              <a:buNone/>
              <a:defRPr sz="1000" b="0">
                <a:solidFill>
                  <a:srgbClr val="C00000"/>
                </a:solidFill>
                <a:latin typeface="Arial" pitchFamily="34" charset="0"/>
                <a:cs typeface="Arial" pitchFamily="34" charset="0"/>
              </a:defRPr>
            </a:lvl1pPr>
          </a:lstStyle>
          <a:p>
            <a:r>
              <a:rPr lang="en-US" noProof="0"/>
              <a:t>Click icon to add picture</a:t>
            </a:r>
            <a:endParaRPr lang="nl-NL" noProof="0"/>
          </a:p>
        </p:txBody>
      </p:sp>
      <p:sp>
        <p:nvSpPr>
          <p:cNvPr id="14" name="Title 1"/>
          <p:cNvSpPr>
            <a:spLocks noGrp="1"/>
          </p:cNvSpPr>
          <p:nvPr>
            <p:ph type="title"/>
          </p:nvPr>
        </p:nvSpPr>
        <p:spPr>
          <a:xfrm>
            <a:off x="287337" y="288000"/>
            <a:ext cx="4217987" cy="1152000"/>
          </a:xfrm>
          <a:prstGeom prst="roundRect">
            <a:avLst>
              <a:gd name="adj" fmla="val 12412"/>
            </a:avLst>
          </a:prstGeom>
          <a:solidFill>
            <a:schemeClr val="accent1"/>
          </a:solidFill>
        </p:spPr>
        <p:txBody>
          <a:bodyPr lIns="108000">
            <a:normAutofit/>
          </a:bodyPr>
          <a:lstStyle>
            <a:lvl1pPr>
              <a:defRPr sz="3200"/>
            </a:lvl1pPr>
          </a:lstStyle>
          <a:p>
            <a:r>
              <a:rPr lang="en-US" noProof="0"/>
              <a:t>Click to edit Master title style</a:t>
            </a:r>
            <a:endParaRPr lang="nl-NL" noProof="0" dirty="0"/>
          </a:p>
        </p:txBody>
      </p:sp>
      <p:sp>
        <p:nvSpPr>
          <p:cNvPr id="16" name="Text Placeholder 15"/>
          <p:cNvSpPr>
            <a:spLocks noGrp="1"/>
          </p:cNvSpPr>
          <p:nvPr>
            <p:ph type="body" sz="quarter" idx="15"/>
          </p:nvPr>
        </p:nvSpPr>
        <p:spPr>
          <a:xfrm>
            <a:off x="287338" y="1584324"/>
            <a:ext cx="4213226" cy="2555479"/>
          </a:xfrm>
          <a:prstGeom prst="roundRect">
            <a:avLst>
              <a:gd name="adj" fmla="val 5184"/>
            </a:avLst>
          </a:prstGeom>
          <a:solidFill>
            <a:schemeClr val="bg1"/>
          </a:solidFill>
          <a:ln w="12700">
            <a:solidFill>
              <a:schemeClr val="accent1"/>
            </a:solidFill>
          </a:ln>
        </p:spPr>
        <p:txBody>
          <a:bodyPr lIns="79200" tIns="61200" rIns="14400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nl-NL" noProof="0"/>
          </a:p>
        </p:txBody>
      </p:sp>
      <p:pic>
        <p:nvPicPr>
          <p:cNvPr id="10" name="Picture 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144000" y="76186"/>
            <a:ext cx="1323430" cy="2396082"/>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44396" y="6283922"/>
            <a:ext cx="8855208" cy="434378"/>
          </a:xfrm>
          <a:prstGeom prst="rect">
            <a:avLst/>
          </a:prstGeom>
        </p:spPr>
      </p:pic>
      <p:sp>
        <p:nvSpPr>
          <p:cNvPr id="8" name="Footer Placeholder 3"/>
          <p:cNvSpPr>
            <a:spLocks noGrp="1"/>
          </p:cNvSpPr>
          <p:nvPr>
            <p:ph type="ftr" sz="quarter" idx="11"/>
          </p:nvPr>
        </p:nvSpPr>
        <p:spPr>
          <a:xfrm>
            <a:off x="142875" y="6282000"/>
            <a:ext cx="6480000" cy="432000"/>
          </a:xfrm>
          <a:prstGeom prst="rect">
            <a:avLst/>
          </a:prstGeom>
        </p:spPr>
        <p:txBody>
          <a:bodyPr lIns="144000" tIns="0" rIns="0" bIns="0"/>
          <a:lstStyle>
            <a:lvl1pPr algn="l">
              <a:defRPr sz="1400">
                <a:solidFill>
                  <a:schemeClr val="tx1"/>
                </a:solidFill>
              </a:defRPr>
            </a:lvl1pPr>
          </a:lstStyle>
          <a:p>
            <a:endParaRPr lang="nl-NL" dirty="0">
              <a:solidFill>
                <a:prstClr val="black"/>
              </a:solidFill>
              <a:latin typeface="Arial"/>
            </a:endParaRPr>
          </a:p>
        </p:txBody>
      </p:sp>
      <p:sp>
        <p:nvSpPr>
          <p:cNvPr id="9" name="Date Placeholder 2"/>
          <p:cNvSpPr>
            <a:spLocks noGrp="1"/>
          </p:cNvSpPr>
          <p:nvPr>
            <p:ph type="dt" sz="half" idx="10"/>
          </p:nvPr>
        </p:nvSpPr>
        <p:spPr>
          <a:xfrm>
            <a:off x="5622975" y="6373219"/>
            <a:ext cx="2133600" cy="149125"/>
          </a:xfrm>
          <a:prstGeom prst="rect">
            <a:avLst/>
          </a:prstGeom>
        </p:spPr>
        <p:txBody>
          <a:bodyPr wrap="none" lIns="0" tIns="0" rIns="0" bIns="0" anchor="t" anchorCtr="0"/>
          <a:lstStyle>
            <a:lvl1pPr algn="r">
              <a:defRPr sz="900">
                <a:solidFill>
                  <a:schemeClr val="tx1"/>
                </a:solidFill>
              </a:defRPr>
            </a:lvl1pPr>
          </a:lstStyle>
          <a:p>
            <a:endParaRPr lang="nl-NL" dirty="0">
              <a:solidFill>
                <a:prstClr val="black"/>
              </a:solidFill>
              <a:latin typeface="Arial"/>
            </a:endParaRPr>
          </a:p>
        </p:txBody>
      </p:sp>
      <p:sp>
        <p:nvSpPr>
          <p:cNvPr id="11" name="Slide Number Placeholder 4"/>
          <p:cNvSpPr>
            <a:spLocks noGrp="1"/>
          </p:cNvSpPr>
          <p:nvPr>
            <p:ph type="sldNum" sz="quarter" idx="12"/>
          </p:nvPr>
        </p:nvSpPr>
        <p:spPr>
          <a:xfrm>
            <a:off x="7755967" y="6372000"/>
            <a:ext cx="438611" cy="218229"/>
          </a:xfrm>
          <a:prstGeom prst="rect">
            <a:avLst/>
          </a:prstGeom>
        </p:spPr>
        <p:txBody>
          <a:bodyPr wrap="none" lIns="0" tIns="0" rIns="144000" bIns="0" anchor="t" anchorCtr="0"/>
          <a:lstStyle>
            <a:lvl1pPr algn="r">
              <a:defRPr sz="900" b="0" i="0">
                <a:solidFill>
                  <a:schemeClr val="tx1"/>
                </a:solidFill>
              </a:defRPr>
            </a:lvl1pPr>
          </a:lstStyle>
          <a:p>
            <a:fld id="{B6B5D4A3-EC48-4948-B56B-369ED226E95B}" type="slidenum">
              <a:rPr lang="nl-NL" smtClean="0">
                <a:solidFill>
                  <a:prstClr val="black"/>
                </a:solidFill>
                <a:latin typeface="Arial"/>
              </a:rPr>
              <a:pPr/>
              <a:t>‹#›</a:t>
            </a:fld>
            <a:endParaRPr lang="nl-NL" dirty="0">
              <a:solidFill>
                <a:prstClr val="black"/>
              </a:solidFill>
              <a:latin typeface="Arial"/>
            </a:endParaRPr>
          </a:p>
        </p:txBody>
      </p:sp>
    </p:spTree>
    <p:extLst>
      <p:ext uri="{BB962C8B-B14F-4D97-AF65-F5344CB8AC3E}">
        <p14:creationId xmlns:p14="http://schemas.microsoft.com/office/powerpoint/2010/main" val="280652274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Foto slide, tekst rechts">
    <p:spTree>
      <p:nvGrpSpPr>
        <p:cNvPr id="1" name=""/>
        <p:cNvGrpSpPr/>
        <p:nvPr/>
      </p:nvGrpSpPr>
      <p:grpSpPr>
        <a:xfrm>
          <a:off x="0" y="0"/>
          <a:ext cx="0" cy="0"/>
          <a:chOff x="0" y="0"/>
          <a:chExt cx="0" cy="0"/>
        </a:xfrm>
      </p:grpSpPr>
      <p:sp>
        <p:nvSpPr>
          <p:cNvPr id="6" name="Picture Placeholder 6"/>
          <p:cNvSpPr>
            <a:spLocks noGrp="1"/>
          </p:cNvSpPr>
          <p:nvPr>
            <p:ph type="pic" sz="quarter" idx="13"/>
          </p:nvPr>
        </p:nvSpPr>
        <p:spPr>
          <a:xfrm>
            <a:off x="142875" y="144463"/>
            <a:ext cx="8858249" cy="5992812"/>
          </a:xfrm>
          <a:prstGeom prst="roundRect">
            <a:avLst>
              <a:gd name="adj" fmla="val 2416"/>
            </a:avLst>
          </a:prstGeom>
          <a:solidFill>
            <a:schemeClr val="bg1">
              <a:lumMod val="95000"/>
            </a:schemeClr>
          </a:solidFill>
        </p:spPr>
        <p:txBody>
          <a:bodyPr anchor="ctr" anchorCtr="0">
            <a:normAutofit/>
          </a:bodyPr>
          <a:lstStyle>
            <a:lvl1pPr marL="0" indent="0">
              <a:buNone/>
              <a:defRPr sz="1000" b="0">
                <a:solidFill>
                  <a:srgbClr val="C00000"/>
                </a:solidFill>
                <a:latin typeface="Arial" pitchFamily="34" charset="0"/>
                <a:cs typeface="Arial" pitchFamily="34" charset="0"/>
              </a:defRPr>
            </a:lvl1pPr>
          </a:lstStyle>
          <a:p>
            <a:r>
              <a:rPr lang="en-US" noProof="0"/>
              <a:t>Click icon to add picture</a:t>
            </a:r>
            <a:endParaRPr lang="nl-NL" noProof="0"/>
          </a:p>
        </p:txBody>
      </p:sp>
      <p:sp>
        <p:nvSpPr>
          <p:cNvPr id="15" name="Text Placeholder 15"/>
          <p:cNvSpPr>
            <a:spLocks noGrp="1"/>
          </p:cNvSpPr>
          <p:nvPr>
            <p:ph type="body" sz="quarter" idx="15"/>
          </p:nvPr>
        </p:nvSpPr>
        <p:spPr>
          <a:xfrm>
            <a:off x="4645025" y="1584324"/>
            <a:ext cx="4211638" cy="2555479"/>
          </a:xfrm>
          <a:prstGeom prst="roundRect">
            <a:avLst>
              <a:gd name="adj" fmla="val 5184"/>
            </a:avLst>
          </a:prstGeom>
          <a:solidFill>
            <a:schemeClr val="bg1"/>
          </a:solidFill>
          <a:ln w="12700">
            <a:solidFill>
              <a:schemeClr val="accent1"/>
            </a:solidFill>
          </a:ln>
        </p:spPr>
        <p:txBody>
          <a:bodyPr lIns="79200" tIns="61200" rIns="14400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nl-NL" noProof="0"/>
          </a:p>
        </p:txBody>
      </p:sp>
      <p:sp>
        <p:nvSpPr>
          <p:cNvPr id="10" name="Title 1"/>
          <p:cNvSpPr>
            <a:spLocks noGrp="1"/>
          </p:cNvSpPr>
          <p:nvPr>
            <p:ph type="title"/>
          </p:nvPr>
        </p:nvSpPr>
        <p:spPr>
          <a:xfrm>
            <a:off x="4645026" y="287999"/>
            <a:ext cx="4211638" cy="1152000"/>
          </a:xfrm>
          <a:prstGeom prst="roundRect">
            <a:avLst>
              <a:gd name="adj" fmla="val 12412"/>
            </a:avLst>
          </a:prstGeom>
          <a:solidFill>
            <a:schemeClr val="accent1"/>
          </a:solidFill>
        </p:spPr>
        <p:txBody>
          <a:bodyPr lIns="108000">
            <a:normAutofit/>
          </a:bodyPr>
          <a:lstStyle>
            <a:lvl1pPr>
              <a:defRPr sz="3200"/>
            </a:lvl1pPr>
          </a:lstStyle>
          <a:p>
            <a:r>
              <a:rPr lang="en-US" noProof="0"/>
              <a:t>Click to edit Master title style</a:t>
            </a:r>
            <a:endParaRPr lang="nl-NL" noProof="0" dirty="0"/>
          </a:p>
        </p:txBody>
      </p:sp>
      <p:pic>
        <p:nvPicPr>
          <p:cNvPr id="11" name="Picture 1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144000" y="76186"/>
            <a:ext cx="1323430" cy="2396082"/>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44396" y="6283922"/>
            <a:ext cx="8855208" cy="434378"/>
          </a:xfrm>
          <a:prstGeom prst="rect">
            <a:avLst/>
          </a:prstGeom>
        </p:spPr>
      </p:pic>
      <p:sp>
        <p:nvSpPr>
          <p:cNvPr id="8" name="Footer Placeholder 3"/>
          <p:cNvSpPr>
            <a:spLocks noGrp="1"/>
          </p:cNvSpPr>
          <p:nvPr>
            <p:ph type="ftr" sz="quarter" idx="11"/>
          </p:nvPr>
        </p:nvSpPr>
        <p:spPr>
          <a:xfrm>
            <a:off x="142875" y="6282000"/>
            <a:ext cx="6480000" cy="432000"/>
          </a:xfrm>
          <a:prstGeom prst="rect">
            <a:avLst/>
          </a:prstGeom>
        </p:spPr>
        <p:txBody>
          <a:bodyPr lIns="144000" tIns="0" rIns="0" bIns="0"/>
          <a:lstStyle>
            <a:lvl1pPr algn="l">
              <a:defRPr sz="1400">
                <a:solidFill>
                  <a:schemeClr val="tx1"/>
                </a:solidFill>
              </a:defRPr>
            </a:lvl1pPr>
          </a:lstStyle>
          <a:p>
            <a:endParaRPr lang="nl-NL" dirty="0">
              <a:solidFill>
                <a:prstClr val="black"/>
              </a:solidFill>
              <a:latin typeface="Arial"/>
            </a:endParaRPr>
          </a:p>
        </p:txBody>
      </p:sp>
      <p:sp>
        <p:nvSpPr>
          <p:cNvPr id="9" name="Date Placeholder 2"/>
          <p:cNvSpPr>
            <a:spLocks noGrp="1"/>
          </p:cNvSpPr>
          <p:nvPr>
            <p:ph type="dt" sz="half" idx="10"/>
          </p:nvPr>
        </p:nvSpPr>
        <p:spPr>
          <a:xfrm>
            <a:off x="5622975" y="6373219"/>
            <a:ext cx="2133600" cy="149125"/>
          </a:xfrm>
          <a:prstGeom prst="rect">
            <a:avLst/>
          </a:prstGeom>
        </p:spPr>
        <p:txBody>
          <a:bodyPr wrap="none" lIns="0" tIns="0" rIns="0" bIns="0" anchor="t" anchorCtr="0"/>
          <a:lstStyle>
            <a:lvl1pPr algn="r">
              <a:defRPr sz="900">
                <a:solidFill>
                  <a:schemeClr val="tx1"/>
                </a:solidFill>
              </a:defRPr>
            </a:lvl1pPr>
          </a:lstStyle>
          <a:p>
            <a:endParaRPr lang="nl-NL" dirty="0">
              <a:solidFill>
                <a:prstClr val="black"/>
              </a:solidFill>
              <a:latin typeface="Arial"/>
            </a:endParaRPr>
          </a:p>
        </p:txBody>
      </p:sp>
      <p:sp>
        <p:nvSpPr>
          <p:cNvPr id="12" name="Slide Number Placeholder 4"/>
          <p:cNvSpPr>
            <a:spLocks noGrp="1"/>
          </p:cNvSpPr>
          <p:nvPr>
            <p:ph type="sldNum" sz="quarter" idx="12"/>
          </p:nvPr>
        </p:nvSpPr>
        <p:spPr>
          <a:xfrm>
            <a:off x="7755967" y="6372000"/>
            <a:ext cx="438611" cy="218229"/>
          </a:xfrm>
          <a:prstGeom prst="rect">
            <a:avLst/>
          </a:prstGeom>
        </p:spPr>
        <p:txBody>
          <a:bodyPr wrap="none" lIns="0" tIns="0" rIns="144000" bIns="0" anchor="t" anchorCtr="0"/>
          <a:lstStyle>
            <a:lvl1pPr algn="r">
              <a:defRPr sz="900" b="0" i="0">
                <a:solidFill>
                  <a:schemeClr val="tx1"/>
                </a:solidFill>
              </a:defRPr>
            </a:lvl1pPr>
          </a:lstStyle>
          <a:p>
            <a:fld id="{B6B5D4A3-EC48-4948-B56B-369ED226E95B}" type="slidenum">
              <a:rPr lang="nl-NL" smtClean="0">
                <a:solidFill>
                  <a:prstClr val="black"/>
                </a:solidFill>
                <a:latin typeface="Arial"/>
              </a:rPr>
              <a:pPr/>
              <a:t>‹#›</a:t>
            </a:fld>
            <a:endParaRPr lang="nl-NL" dirty="0">
              <a:solidFill>
                <a:prstClr val="black"/>
              </a:solidFill>
              <a:latin typeface="Arial"/>
            </a:endParaRPr>
          </a:p>
        </p:txBody>
      </p:sp>
    </p:spTree>
    <p:extLst>
      <p:ext uri="{BB962C8B-B14F-4D97-AF65-F5344CB8AC3E}">
        <p14:creationId xmlns:p14="http://schemas.microsoft.com/office/powerpoint/2010/main" val="385030980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co met header en footer">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44000" y="144000"/>
            <a:ext cx="8856000" cy="1151814"/>
          </a:xfrm>
          <a:prstGeom prst="rect">
            <a:avLst/>
          </a:prstGeom>
        </p:spPr>
      </p:pic>
      <p:pic>
        <p:nvPicPr>
          <p:cNvPr id="14" name="Picture 13"/>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144000" y="76186"/>
            <a:ext cx="1323430" cy="2396082"/>
          </a:xfrm>
          <a:prstGeom prst="rect">
            <a:avLst/>
          </a:prstGeom>
        </p:spPr>
      </p:pic>
      <p:sp>
        <p:nvSpPr>
          <p:cNvPr id="21" name="Title 1"/>
          <p:cNvSpPr>
            <a:spLocks noGrp="1"/>
          </p:cNvSpPr>
          <p:nvPr>
            <p:ph type="title"/>
          </p:nvPr>
        </p:nvSpPr>
        <p:spPr>
          <a:xfrm>
            <a:off x="144000" y="144000"/>
            <a:ext cx="8856000" cy="1152000"/>
          </a:xfrm>
        </p:spPr>
        <p:txBody>
          <a:bodyPr/>
          <a:lstStyle/>
          <a:p>
            <a:r>
              <a:rPr lang="en-US" noProof="0"/>
              <a:t>Click to edit Master title style</a:t>
            </a:r>
            <a:endParaRPr lang="nl-NL" noProof="0" dirty="0"/>
          </a:p>
        </p:txBody>
      </p:sp>
      <p:pic>
        <p:nvPicPr>
          <p:cNvPr id="5" name="Picture 4"/>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144396" y="6283922"/>
            <a:ext cx="8855208" cy="434378"/>
          </a:xfrm>
          <a:prstGeom prst="rect">
            <a:avLst/>
          </a:prstGeom>
        </p:spPr>
      </p:pic>
      <p:sp>
        <p:nvSpPr>
          <p:cNvPr id="6" name="Footer Placeholder 3"/>
          <p:cNvSpPr>
            <a:spLocks noGrp="1"/>
          </p:cNvSpPr>
          <p:nvPr>
            <p:ph type="ftr" sz="quarter" idx="11"/>
          </p:nvPr>
        </p:nvSpPr>
        <p:spPr>
          <a:xfrm>
            <a:off x="142875" y="6282000"/>
            <a:ext cx="6480000" cy="432000"/>
          </a:xfrm>
          <a:prstGeom prst="rect">
            <a:avLst/>
          </a:prstGeom>
        </p:spPr>
        <p:txBody>
          <a:bodyPr lIns="144000" tIns="0" rIns="0" bIns="0"/>
          <a:lstStyle>
            <a:lvl1pPr algn="l">
              <a:defRPr sz="1400">
                <a:solidFill>
                  <a:schemeClr val="tx1"/>
                </a:solidFill>
              </a:defRPr>
            </a:lvl1pPr>
          </a:lstStyle>
          <a:p>
            <a:endParaRPr lang="nl-NL" dirty="0">
              <a:solidFill>
                <a:prstClr val="black"/>
              </a:solidFill>
              <a:latin typeface="Arial"/>
            </a:endParaRPr>
          </a:p>
        </p:txBody>
      </p:sp>
      <p:sp>
        <p:nvSpPr>
          <p:cNvPr id="7" name="Date Placeholder 2"/>
          <p:cNvSpPr>
            <a:spLocks noGrp="1"/>
          </p:cNvSpPr>
          <p:nvPr>
            <p:ph type="dt" sz="half" idx="10"/>
          </p:nvPr>
        </p:nvSpPr>
        <p:spPr>
          <a:xfrm>
            <a:off x="5622975" y="6373219"/>
            <a:ext cx="2133600" cy="149125"/>
          </a:xfrm>
          <a:prstGeom prst="rect">
            <a:avLst/>
          </a:prstGeom>
        </p:spPr>
        <p:txBody>
          <a:bodyPr wrap="none" lIns="0" tIns="0" rIns="0" bIns="0" anchor="t" anchorCtr="0"/>
          <a:lstStyle>
            <a:lvl1pPr algn="r">
              <a:defRPr sz="900">
                <a:solidFill>
                  <a:schemeClr val="tx1"/>
                </a:solidFill>
              </a:defRPr>
            </a:lvl1pPr>
          </a:lstStyle>
          <a:p>
            <a:endParaRPr lang="nl-NL" dirty="0">
              <a:solidFill>
                <a:prstClr val="black"/>
              </a:solidFill>
              <a:latin typeface="Arial"/>
            </a:endParaRPr>
          </a:p>
        </p:txBody>
      </p:sp>
      <p:sp>
        <p:nvSpPr>
          <p:cNvPr id="8" name="Slide Number Placeholder 4"/>
          <p:cNvSpPr>
            <a:spLocks noGrp="1"/>
          </p:cNvSpPr>
          <p:nvPr>
            <p:ph type="sldNum" sz="quarter" idx="12"/>
          </p:nvPr>
        </p:nvSpPr>
        <p:spPr>
          <a:xfrm>
            <a:off x="7755967" y="6372000"/>
            <a:ext cx="438611" cy="218229"/>
          </a:xfrm>
          <a:prstGeom prst="rect">
            <a:avLst/>
          </a:prstGeom>
        </p:spPr>
        <p:txBody>
          <a:bodyPr wrap="none" lIns="0" tIns="0" rIns="144000" bIns="0" anchor="t" anchorCtr="0"/>
          <a:lstStyle>
            <a:lvl1pPr algn="r">
              <a:defRPr sz="900" b="0" i="0">
                <a:solidFill>
                  <a:schemeClr val="tx1"/>
                </a:solidFill>
              </a:defRPr>
            </a:lvl1pPr>
          </a:lstStyle>
          <a:p>
            <a:fld id="{B6B5D4A3-EC48-4948-B56B-369ED226E95B}" type="slidenum">
              <a:rPr lang="nl-NL" smtClean="0">
                <a:solidFill>
                  <a:prstClr val="black"/>
                </a:solidFill>
                <a:latin typeface="Arial"/>
              </a:rPr>
              <a:pPr/>
              <a:t>‹#›</a:t>
            </a:fld>
            <a:endParaRPr lang="nl-NL" dirty="0">
              <a:solidFill>
                <a:prstClr val="black"/>
              </a:solidFill>
              <a:latin typeface="Arial"/>
            </a:endParaRPr>
          </a:p>
        </p:txBody>
      </p:sp>
    </p:spTree>
    <p:extLst>
      <p:ext uri="{BB962C8B-B14F-4D97-AF65-F5344CB8AC3E}">
        <p14:creationId xmlns:p14="http://schemas.microsoft.com/office/powerpoint/2010/main" val="329660780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co met footer">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44396" y="6283922"/>
            <a:ext cx="8855208" cy="434378"/>
          </a:xfrm>
          <a:prstGeom prst="rect">
            <a:avLst/>
          </a:prstGeom>
        </p:spPr>
      </p:pic>
      <p:sp>
        <p:nvSpPr>
          <p:cNvPr id="3" name="Footer Placeholder 3"/>
          <p:cNvSpPr>
            <a:spLocks noGrp="1"/>
          </p:cNvSpPr>
          <p:nvPr>
            <p:ph type="ftr" sz="quarter" idx="11"/>
          </p:nvPr>
        </p:nvSpPr>
        <p:spPr>
          <a:xfrm>
            <a:off x="142875" y="6282000"/>
            <a:ext cx="6480000" cy="432000"/>
          </a:xfrm>
          <a:prstGeom prst="rect">
            <a:avLst/>
          </a:prstGeom>
        </p:spPr>
        <p:txBody>
          <a:bodyPr lIns="144000" tIns="0" rIns="0" bIns="0"/>
          <a:lstStyle>
            <a:lvl1pPr algn="l">
              <a:defRPr sz="1400">
                <a:solidFill>
                  <a:schemeClr val="tx1"/>
                </a:solidFill>
              </a:defRPr>
            </a:lvl1pPr>
          </a:lstStyle>
          <a:p>
            <a:endParaRPr lang="nl-NL" dirty="0">
              <a:solidFill>
                <a:prstClr val="black"/>
              </a:solidFill>
              <a:latin typeface="Arial"/>
            </a:endParaRPr>
          </a:p>
        </p:txBody>
      </p:sp>
      <p:sp>
        <p:nvSpPr>
          <p:cNvPr id="4" name="Date Placeholder 2"/>
          <p:cNvSpPr>
            <a:spLocks noGrp="1"/>
          </p:cNvSpPr>
          <p:nvPr>
            <p:ph type="dt" sz="half" idx="10"/>
          </p:nvPr>
        </p:nvSpPr>
        <p:spPr>
          <a:xfrm>
            <a:off x="5622975" y="6373219"/>
            <a:ext cx="2133600" cy="149125"/>
          </a:xfrm>
          <a:prstGeom prst="rect">
            <a:avLst/>
          </a:prstGeom>
        </p:spPr>
        <p:txBody>
          <a:bodyPr wrap="none" lIns="0" tIns="0" rIns="0" bIns="0" anchor="t" anchorCtr="0"/>
          <a:lstStyle>
            <a:lvl1pPr algn="r">
              <a:defRPr sz="900">
                <a:solidFill>
                  <a:schemeClr val="tx1"/>
                </a:solidFill>
              </a:defRPr>
            </a:lvl1pPr>
          </a:lstStyle>
          <a:p>
            <a:endParaRPr lang="nl-NL" dirty="0">
              <a:solidFill>
                <a:prstClr val="black"/>
              </a:solidFill>
              <a:latin typeface="Arial"/>
            </a:endParaRPr>
          </a:p>
        </p:txBody>
      </p:sp>
      <p:sp>
        <p:nvSpPr>
          <p:cNvPr id="5" name="Slide Number Placeholder 4"/>
          <p:cNvSpPr>
            <a:spLocks noGrp="1"/>
          </p:cNvSpPr>
          <p:nvPr>
            <p:ph type="sldNum" sz="quarter" idx="12"/>
          </p:nvPr>
        </p:nvSpPr>
        <p:spPr>
          <a:xfrm>
            <a:off x="7755967" y="6372000"/>
            <a:ext cx="438611" cy="218229"/>
          </a:xfrm>
          <a:prstGeom prst="rect">
            <a:avLst/>
          </a:prstGeom>
        </p:spPr>
        <p:txBody>
          <a:bodyPr wrap="none" lIns="0" tIns="0" rIns="144000" bIns="0" anchor="t" anchorCtr="0"/>
          <a:lstStyle>
            <a:lvl1pPr algn="r">
              <a:defRPr sz="900" b="0" i="0">
                <a:solidFill>
                  <a:schemeClr val="tx1"/>
                </a:solidFill>
              </a:defRPr>
            </a:lvl1pPr>
          </a:lstStyle>
          <a:p>
            <a:fld id="{B6B5D4A3-EC48-4948-B56B-369ED226E95B}" type="slidenum">
              <a:rPr lang="nl-NL" smtClean="0">
                <a:solidFill>
                  <a:prstClr val="black"/>
                </a:solidFill>
                <a:latin typeface="Arial"/>
              </a:rPr>
              <a:pPr/>
              <a:t>‹#›</a:t>
            </a:fld>
            <a:endParaRPr lang="nl-NL" dirty="0">
              <a:solidFill>
                <a:prstClr val="black"/>
              </a:solidFill>
              <a:latin typeface="Arial"/>
            </a:endParaRPr>
          </a:p>
        </p:txBody>
      </p:sp>
    </p:spTree>
    <p:extLst>
      <p:ext uri="{BB962C8B-B14F-4D97-AF65-F5344CB8AC3E}">
        <p14:creationId xmlns:p14="http://schemas.microsoft.com/office/powerpoint/2010/main" val="260699075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nco">
    <p:spTree>
      <p:nvGrpSpPr>
        <p:cNvPr id="1" name=""/>
        <p:cNvGrpSpPr/>
        <p:nvPr/>
      </p:nvGrpSpPr>
      <p:grpSpPr>
        <a:xfrm>
          <a:off x="0" y="0"/>
          <a:ext cx="0" cy="0"/>
          <a:chOff x="0" y="0"/>
          <a:chExt cx="0" cy="0"/>
        </a:xfrm>
      </p:grpSpPr>
    </p:spTree>
    <p:extLst>
      <p:ext uri="{BB962C8B-B14F-4D97-AF65-F5344CB8AC3E}">
        <p14:creationId xmlns:p14="http://schemas.microsoft.com/office/powerpoint/2010/main" val="7699896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Einde slide Surf">
    <p:spTree>
      <p:nvGrpSpPr>
        <p:cNvPr id="1" name=""/>
        <p:cNvGrpSpPr/>
        <p:nvPr/>
      </p:nvGrpSpPr>
      <p:grpSpPr>
        <a:xfrm>
          <a:off x="0" y="0"/>
          <a:ext cx="0" cy="0"/>
          <a:chOff x="0" y="0"/>
          <a:chExt cx="0" cy="0"/>
        </a:xfrm>
      </p:grpSpPr>
      <p:sp>
        <p:nvSpPr>
          <p:cNvPr id="31" name="Rounded Rectangle 30"/>
          <p:cNvSpPr/>
          <p:nvPr userDrawn="1"/>
        </p:nvSpPr>
        <p:spPr>
          <a:xfrm>
            <a:off x="142875" y="144000"/>
            <a:ext cx="8856000" cy="6570000"/>
          </a:xfrm>
          <a:prstGeom prst="roundRect">
            <a:avLst>
              <a:gd name="adj" fmla="val 2164"/>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hangingPunct="1"/>
            <a:endParaRPr lang="nl-NL" kern="1200">
              <a:solidFill>
                <a:prstClr val="white"/>
              </a:solidFill>
              <a:latin typeface="Arial"/>
            </a:endParaRPr>
          </a:p>
        </p:txBody>
      </p:sp>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50809" y="2395428"/>
            <a:ext cx="439978" cy="487680"/>
          </a:xfrm>
          <a:prstGeom prst="rect">
            <a:avLst/>
          </a:prstGeom>
        </p:spPr>
      </p:pic>
      <p:sp>
        <p:nvSpPr>
          <p:cNvPr id="5" name="TextBox 4"/>
          <p:cNvSpPr txBox="1"/>
          <p:nvPr userDrawn="1"/>
        </p:nvSpPr>
        <p:spPr>
          <a:xfrm>
            <a:off x="556324" y="4105536"/>
            <a:ext cx="518353" cy="492443"/>
          </a:xfrm>
          <a:prstGeom prst="rect">
            <a:avLst/>
          </a:prstGeom>
          <a:noFill/>
        </p:spPr>
        <p:txBody>
          <a:bodyPr wrap="square" lIns="0" tIns="0" rIns="0" bIns="0" rtlCol="0">
            <a:spAutoFit/>
          </a:bodyPr>
          <a:lstStyle/>
          <a:p>
            <a:pPr hangingPunct="1"/>
            <a:r>
              <a:rPr lang="nl-NL" sz="3200" b="1" kern="1200">
                <a:solidFill>
                  <a:prstClr val="black"/>
                </a:solidFill>
                <a:latin typeface="Verdana"/>
                <a:ea typeface="+mn-ea"/>
                <a:cs typeface="+mn-cs"/>
              </a:rPr>
              <a:t>W</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82213" y="838200"/>
            <a:ext cx="504000" cy="360000"/>
          </a:xfrm>
          <a:prstGeom prst="rect">
            <a:avLst/>
          </a:prstGeom>
        </p:spPr>
      </p:pic>
      <p:pic>
        <p:nvPicPr>
          <p:cNvPr id="7" name="Picture 6"/>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582213" y="4980593"/>
            <a:ext cx="432000" cy="432000"/>
          </a:xfrm>
          <a:prstGeom prst="rect">
            <a:avLst/>
          </a:prstGeom>
        </p:spPr>
      </p:pic>
      <p:pic>
        <p:nvPicPr>
          <p:cNvPr id="10" name="Picture 9"/>
          <p:cNvPicPr>
            <a:picLocks noChangeAspect="1"/>
          </p:cNvPicPr>
          <p:nvPr userDrawn="1"/>
        </p:nvPicPr>
        <p:blipFill rotWithShape="1">
          <a:blip r:embed="rId5" cstate="screen">
            <a:extLst>
              <a:ext uri="{28A0092B-C50C-407E-A947-70E740481C1C}">
                <a14:useLocalDpi xmlns:a14="http://schemas.microsoft.com/office/drawing/2010/main"/>
              </a:ext>
            </a:extLst>
          </a:blip>
          <a:srcRect l="20095" t="23375" r="24921" b="18180"/>
          <a:stretch/>
        </p:blipFill>
        <p:spPr>
          <a:xfrm>
            <a:off x="582213" y="1580814"/>
            <a:ext cx="504000" cy="432000"/>
          </a:xfrm>
          <a:prstGeom prst="rect">
            <a:avLst/>
          </a:prstGeom>
        </p:spPr>
      </p:pic>
      <p:pic>
        <p:nvPicPr>
          <p:cNvPr id="13" name="Picture 12" descr="linked.png"/>
          <p:cNvPicPr>
            <a:picLocks noChangeAspect="1"/>
          </p:cNvPicPr>
          <p:nvPr userDrawn="1"/>
        </p:nvPicPr>
        <p:blipFill>
          <a:blip r:embed="rId6" cstate="screen">
            <a:extLst>
              <a:ext uri="{28A0092B-C50C-407E-A947-70E740481C1C}">
                <a14:useLocalDpi xmlns:a14="http://schemas.microsoft.com/office/drawing/2010/main"/>
              </a:ext>
            </a:extLst>
          </a:blip>
          <a:srcRect/>
          <a:stretch>
            <a:fillRect/>
          </a:stretch>
        </p:blipFill>
        <p:spPr>
          <a:xfrm>
            <a:off x="585831" y="3265722"/>
            <a:ext cx="457200" cy="457200"/>
          </a:xfrm>
          <a:prstGeom prst="rect">
            <a:avLst/>
          </a:prstGeom>
        </p:spPr>
      </p:pic>
      <p:sp>
        <p:nvSpPr>
          <p:cNvPr id="17" name="Text Placeholder 7"/>
          <p:cNvSpPr>
            <a:spLocks noGrp="1"/>
          </p:cNvSpPr>
          <p:nvPr>
            <p:ph type="body" sz="quarter" idx="12" hasCustomPrompt="1"/>
          </p:nvPr>
        </p:nvSpPr>
        <p:spPr>
          <a:xfrm>
            <a:off x="1259721" y="883200"/>
            <a:ext cx="7596941" cy="270000"/>
          </a:xfrm>
        </p:spPr>
        <p:txBody>
          <a:bodyPr/>
          <a:lstStyle>
            <a:lvl1pPr marL="0" indent="0">
              <a:buNone/>
              <a:defRPr sz="1600" b="0">
                <a:solidFill>
                  <a:schemeClr val="bg1"/>
                </a:solidFill>
              </a:defRPr>
            </a:lvl1pPr>
          </a:lstStyle>
          <a:p>
            <a:pPr lvl="0"/>
            <a:r>
              <a:rPr lang="nl-NL" noProof="0" dirty="0"/>
              <a:t>[Email]</a:t>
            </a:r>
          </a:p>
        </p:txBody>
      </p:sp>
      <p:sp>
        <p:nvSpPr>
          <p:cNvPr id="19" name="Text Placeholder 7"/>
          <p:cNvSpPr>
            <a:spLocks noGrp="1"/>
          </p:cNvSpPr>
          <p:nvPr>
            <p:ph type="body" sz="quarter" idx="13" hasCustomPrompt="1"/>
          </p:nvPr>
        </p:nvSpPr>
        <p:spPr>
          <a:xfrm>
            <a:off x="1259721" y="1621333"/>
            <a:ext cx="7596941" cy="270000"/>
          </a:xfrm>
        </p:spPr>
        <p:txBody>
          <a:bodyPr/>
          <a:lstStyle>
            <a:lvl1pPr marL="0" indent="0">
              <a:buNone/>
              <a:defRPr sz="1600" b="0">
                <a:solidFill>
                  <a:schemeClr val="bg1"/>
                </a:solidFill>
              </a:defRPr>
            </a:lvl1pPr>
          </a:lstStyle>
          <a:p>
            <a:pPr lvl="0"/>
            <a:r>
              <a:rPr lang="nl-NL" noProof="0"/>
              <a:t>[@twiternaam]</a:t>
            </a:r>
          </a:p>
        </p:txBody>
      </p:sp>
      <p:sp>
        <p:nvSpPr>
          <p:cNvPr id="20" name="Text Placeholder 7"/>
          <p:cNvSpPr>
            <a:spLocks noGrp="1"/>
          </p:cNvSpPr>
          <p:nvPr>
            <p:ph type="body" sz="quarter" idx="14" hasCustomPrompt="1"/>
          </p:nvPr>
        </p:nvSpPr>
        <p:spPr>
          <a:xfrm>
            <a:off x="1259721" y="2504268"/>
            <a:ext cx="7596941" cy="270000"/>
          </a:xfrm>
        </p:spPr>
        <p:txBody>
          <a:bodyPr/>
          <a:lstStyle>
            <a:lvl1pPr marL="0" indent="0">
              <a:buNone/>
              <a:defRPr sz="1600" b="0">
                <a:solidFill>
                  <a:schemeClr val="bg1"/>
                </a:solidFill>
              </a:defRPr>
            </a:lvl1pPr>
          </a:lstStyle>
          <a:p>
            <a:pPr lvl="0"/>
            <a:r>
              <a:rPr lang="nl-NL" noProof="0"/>
              <a:t>[Skype adres]</a:t>
            </a:r>
          </a:p>
        </p:txBody>
      </p:sp>
      <p:sp>
        <p:nvSpPr>
          <p:cNvPr id="21" name="Text Placeholder 7"/>
          <p:cNvSpPr>
            <a:spLocks noGrp="1"/>
          </p:cNvSpPr>
          <p:nvPr>
            <p:ph type="body" sz="quarter" idx="15" hasCustomPrompt="1"/>
          </p:nvPr>
        </p:nvSpPr>
        <p:spPr>
          <a:xfrm>
            <a:off x="1259721" y="3359322"/>
            <a:ext cx="7596941" cy="270000"/>
          </a:xfrm>
        </p:spPr>
        <p:txBody>
          <a:bodyPr/>
          <a:lstStyle>
            <a:lvl1pPr marL="0" indent="0">
              <a:buNone/>
              <a:defRPr sz="1600" b="0">
                <a:solidFill>
                  <a:schemeClr val="bg1"/>
                </a:solidFill>
              </a:defRPr>
            </a:lvl1pPr>
          </a:lstStyle>
          <a:p>
            <a:pPr lvl="0"/>
            <a:r>
              <a:rPr lang="nl-NL" noProof="0"/>
              <a:t>[LinkedIn adres]</a:t>
            </a:r>
          </a:p>
        </p:txBody>
      </p:sp>
      <p:sp>
        <p:nvSpPr>
          <p:cNvPr id="22" name="Text Placeholder 7"/>
          <p:cNvSpPr>
            <a:spLocks noGrp="1"/>
          </p:cNvSpPr>
          <p:nvPr>
            <p:ph type="body" sz="quarter" idx="16" hasCustomPrompt="1"/>
          </p:nvPr>
        </p:nvSpPr>
        <p:spPr>
          <a:xfrm>
            <a:off x="1259721" y="4216757"/>
            <a:ext cx="7596941" cy="270000"/>
          </a:xfrm>
        </p:spPr>
        <p:txBody>
          <a:bodyPr/>
          <a:lstStyle>
            <a:lvl1pPr marL="0" indent="0">
              <a:buNone/>
              <a:defRPr sz="1600" b="0">
                <a:solidFill>
                  <a:schemeClr val="bg1"/>
                </a:solidFill>
              </a:defRPr>
            </a:lvl1pPr>
          </a:lstStyle>
          <a:p>
            <a:pPr lvl="0"/>
            <a:r>
              <a:rPr lang="nl-NL" noProof="0" dirty="0"/>
              <a:t>www.surfsara.nl</a:t>
            </a:r>
          </a:p>
        </p:txBody>
      </p:sp>
      <p:sp>
        <p:nvSpPr>
          <p:cNvPr id="23" name="Text Placeholder 7"/>
          <p:cNvSpPr>
            <a:spLocks noGrp="1"/>
          </p:cNvSpPr>
          <p:nvPr>
            <p:ph type="body" sz="quarter" idx="17" hasCustomPrompt="1"/>
          </p:nvPr>
        </p:nvSpPr>
        <p:spPr>
          <a:xfrm>
            <a:off x="1259721" y="5061593"/>
            <a:ext cx="7596941" cy="270000"/>
          </a:xfrm>
        </p:spPr>
        <p:txBody>
          <a:bodyPr/>
          <a:lstStyle>
            <a:lvl1pPr marL="0" indent="0">
              <a:buNone/>
              <a:defRPr sz="1600" b="0">
                <a:solidFill>
                  <a:schemeClr val="bg1"/>
                </a:solidFill>
              </a:defRPr>
            </a:lvl1pPr>
          </a:lstStyle>
          <a:p>
            <a:pPr lvl="0"/>
            <a:r>
              <a:rPr lang="nl-NL" noProof="0"/>
              <a:t>[Telefoon]</a:t>
            </a:r>
          </a:p>
        </p:txBody>
      </p:sp>
      <p:sp>
        <p:nvSpPr>
          <p:cNvPr id="25" name="Text Placeholder 7"/>
          <p:cNvSpPr>
            <a:spLocks noGrp="1"/>
          </p:cNvSpPr>
          <p:nvPr>
            <p:ph type="body" sz="quarter" idx="19" hasCustomPrompt="1"/>
          </p:nvPr>
        </p:nvSpPr>
        <p:spPr>
          <a:xfrm>
            <a:off x="2114026" y="5889129"/>
            <a:ext cx="6742636" cy="270000"/>
          </a:xfrm>
        </p:spPr>
        <p:txBody>
          <a:bodyPr/>
          <a:lstStyle>
            <a:lvl1pPr marL="0" indent="0">
              <a:buNone/>
              <a:defRPr sz="1600" b="0">
                <a:solidFill>
                  <a:schemeClr val="bg1"/>
                </a:solidFill>
              </a:defRPr>
            </a:lvl1pPr>
          </a:lstStyle>
          <a:p>
            <a:pPr lvl="0"/>
            <a:r>
              <a:rPr lang="nl-NL" noProof="0"/>
              <a:t>Creative Commons “Attribution” license:</a:t>
            </a:r>
          </a:p>
          <a:p>
            <a:pPr lvl="0"/>
            <a:r>
              <a:rPr lang="nl-NL" noProof="0"/>
              <a:t>http://creativecommons.org/licenses/by/3.0/</a:t>
            </a:r>
          </a:p>
        </p:txBody>
      </p:sp>
      <p:pic>
        <p:nvPicPr>
          <p:cNvPr id="30" name="Picture 29"/>
          <p:cNvPicPr>
            <a:picLocks noChangeAspect="1"/>
          </p:cNvPicPr>
          <p:nvPr userDrawn="1"/>
        </p:nvPicPr>
        <p:blipFill>
          <a:blip r:embed="rId7" cstate="print">
            <a:extLst>
              <a:ext uri="{28A0092B-C50C-407E-A947-70E740481C1C}">
                <a14:useLocalDpi xmlns:a14="http://schemas.microsoft.com/office/drawing/2010/main"/>
              </a:ext>
            </a:extLst>
          </a:blip>
          <a:stretch>
            <a:fillRect/>
          </a:stretch>
        </p:blipFill>
        <p:spPr>
          <a:xfrm>
            <a:off x="576263" y="5869820"/>
            <a:ext cx="1474750" cy="518662"/>
          </a:xfrm>
          <a:prstGeom prst="rect">
            <a:avLst/>
          </a:prstGeom>
        </p:spPr>
      </p:pic>
      <p:pic>
        <p:nvPicPr>
          <p:cNvPr id="18" name="Picture 17"/>
          <p:cNvPicPr>
            <a:picLocks noChangeAspect="1"/>
          </p:cNvPicPr>
          <p:nvPr userDrawn="1"/>
        </p:nvPicPr>
        <p:blipFill>
          <a:blip r:embed="rId8" cstate="screen">
            <a:extLst>
              <a:ext uri="{28A0092B-C50C-407E-A947-70E740481C1C}">
                <a14:useLocalDpi xmlns:a14="http://schemas.microsoft.com/office/drawing/2010/main"/>
              </a:ext>
            </a:extLst>
          </a:blip>
          <a:stretch>
            <a:fillRect/>
          </a:stretch>
        </p:blipFill>
        <p:spPr>
          <a:xfrm>
            <a:off x="6318420" y="5547643"/>
            <a:ext cx="2247432" cy="840840"/>
          </a:xfrm>
          <a:prstGeom prst="rect">
            <a:avLst/>
          </a:prstGeom>
        </p:spPr>
      </p:pic>
    </p:spTree>
    <p:extLst>
      <p:ext uri="{BB962C8B-B14F-4D97-AF65-F5344CB8AC3E}">
        <p14:creationId xmlns:p14="http://schemas.microsoft.com/office/powerpoint/2010/main" val="82939821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Einde slide Surf blanco">
    <p:spTree>
      <p:nvGrpSpPr>
        <p:cNvPr id="1" name=""/>
        <p:cNvGrpSpPr/>
        <p:nvPr/>
      </p:nvGrpSpPr>
      <p:grpSpPr>
        <a:xfrm>
          <a:off x="0" y="0"/>
          <a:ext cx="0" cy="0"/>
          <a:chOff x="0" y="0"/>
          <a:chExt cx="0" cy="0"/>
        </a:xfrm>
      </p:grpSpPr>
      <p:sp>
        <p:nvSpPr>
          <p:cNvPr id="7" name="Rounded Rectangle 6"/>
          <p:cNvSpPr/>
          <p:nvPr userDrawn="1"/>
        </p:nvSpPr>
        <p:spPr>
          <a:xfrm>
            <a:off x="142875" y="144000"/>
            <a:ext cx="8856000" cy="6570000"/>
          </a:xfrm>
          <a:prstGeom prst="roundRect">
            <a:avLst>
              <a:gd name="adj" fmla="val 2164"/>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hangingPunct="1"/>
            <a:endParaRPr lang="nl-NL" kern="1200">
              <a:solidFill>
                <a:prstClr val="white"/>
              </a:solidFill>
              <a:latin typeface="Arial"/>
            </a:endParaRPr>
          </a:p>
        </p:txBody>
      </p:sp>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318420" y="5547643"/>
            <a:ext cx="2247432" cy="840840"/>
          </a:xfrm>
          <a:prstGeom prst="rect">
            <a:avLst/>
          </a:prstGeom>
        </p:spPr>
      </p:pic>
    </p:spTree>
    <p:extLst>
      <p:ext uri="{BB962C8B-B14F-4D97-AF65-F5344CB8AC3E}">
        <p14:creationId xmlns:p14="http://schemas.microsoft.com/office/powerpoint/2010/main" val="390168846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Einde slide">
    <p:spTree>
      <p:nvGrpSpPr>
        <p:cNvPr id="1" name=""/>
        <p:cNvGrpSpPr/>
        <p:nvPr/>
      </p:nvGrpSpPr>
      <p:grpSpPr>
        <a:xfrm>
          <a:off x="0" y="0"/>
          <a:ext cx="0" cy="0"/>
          <a:chOff x="0" y="0"/>
          <a:chExt cx="0" cy="0"/>
        </a:xfrm>
      </p:grpSpPr>
      <p:sp>
        <p:nvSpPr>
          <p:cNvPr id="5" name="Rounded Rectangle 4"/>
          <p:cNvSpPr/>
          <p:nvPr userDrawn="1"/>
        </p:nvSpPr>
        <p:spPr>
          <a:xfrm>
            <a:off x="142875" y="144000"/>
            <a:ext cx="8856000" cy="6570000"/>
          </a:xfrm>
          <a:prstGeom prst="roundRect">
            <a:avLst>
              <a:gd name="adj" fmla="val 2164"/>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hangingPunct="1"/>
            <a:endParaRPr lang="nl-NL" kern="1200">
              <a:solidFill>
                <a:prstClr val="white"/>
              </a:solidFill>
              <a:latin typeface="Arial"/>
            </a:endParaRPr>
          </a:p>
        </p:txBody>
      </p:sp>
      <p:pic>
        <p:nvPicPr>
          <p:cNvPr id="3" name="Afbeelding 3" descr="SURF_what SURF can do_fc.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66606" y="5535324"/>
            <a:ext cx="3888432" cy="853158"/>
          </a:xfrm>
          <a:prstGeom prst="rect">
            <a:avLst/>
          </a:prstGeom>
        </p:spPr>
      </p:pic>
    </p:spTree>
    <p:extLst>
      <p:ext uri="{BB962C8B-B14F-4D97-AF65-F5344CB8AC3E}">
        <p14:creationId xmlns:p14="http://schemas.microsoft.com/office/powerpoint/2010/main" val="136710378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Einde slide Surf blanco en logo CC">
    <p:spTree>
      <p:nvGrpSpPr>
        <p:cNvPr id="1" name=""/>
        <p:cNvGrpSpPr/>
        <p:nvPr/>
      </p:nvGrpSpPr>
      <p:grpSpPr>
        <a:xfrm>
          <a:off x="0" y="0"/>
          <a:ext cx="0" cy="0"/>
          <a:chOff x="0" y="0"/>
          <a:chExt cx="0" cy="0"/>
        </a:xfrm>
      </p:grpSpPr>
      <p:sp>
        <p:nvSpPr>
          <p:cNvPr id="7" name="Rounded Rectangle 6"/>
          <p:cNvSpPr/>
          <p:nvPr userDrawn="1"/>
        </p:nvSpPr>
        <p:spPr>
          <a:xfrm>
            <a:off x="142875" y="144000"/>
            <a:ext cx="8856000" cy="6570000"/>
          </a:xfrm>
          <a:prstGeom prst="roundRect">
            <a:avLst>
              <a:gd name="adj" fmla="val 2164"/>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hangingPunct="1"/>
            <a:endParaRPr lang="nl-NL" kern="1200">
              <a:solidFill>
                <a:prstClr val="white"/>
              </a:solidFill>
              <a:latin typeface="Arial"/>
            </a:endParaRP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76263" y="5869820"/>
            <a:ext cx="1474750" cy="518662"/>
          </a:xfrm>
          <a:prstGeom prst="rect">
            <a:avLst/>
          </a:prstGeom>
        </p:spPr>
      </p:pic>
      <p:pic>
        <p:nvPicPr>
          <p:cNvPr id="5" name="Picture 4"/>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318420" y="5547643"/>
            <a:ext cx="2247432" cy="840840"/>
          </a:xfrm>
          <a:prstGeom prst="rect">
            <a:avLst/>
          </a:prstGeom>
        </p:spPr>
      </p:pic>
    </p:spTree>
    <p:extLst>
      <p:ext uri="{BB962C8B-B14F-4D97-AF65-F5344CB8AC3E}">
        <p14:creationId xmlns:p14="http://schemas.microsoft.com/office/powerpoint/2010/main" val="42383647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Voorblad, foto 3">
    <p:bg>
      <p:bgPr>
        <a:solidFill>
          <a:schemeClr val="bg1"/>
        </a:solidFill>
        <a:effectLst/>
      </p:bgPr>
    </p:bg>
    <p:spTree>
      <p:nvGrpSpPr>
        <p:cNvPr id="1" name=""/>
        <p:cNvGrpSpPr/>
        <p:nvPr/>
      </p:nvGrpSpPr>
      <p:grpSpPr>
        <a:xfrm>
          <a:off x="0" y="0"/>
          <a:ext cx="0" cy="0"/>
          <a:chOff x="0" y="0"/>
          <a:chExt cx="0" cy="0"/>
        </a:xfrm>
      </p:grpSpPr>
      <p:pic>
        <p:nvPicPr>
          <p:cNvPr id="14" name="Picture 13" descr="foto3.jpg"/>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a:xfrm>
            <a:off x="0" y="0"/>
            <a:ext cx="9144000" cy="5486400"/>
          </a:xfrm>
          <a:prstGeom prst="rect">
            <a:avLst/>
          </a:prstGeom>
        </p:spPr>
      </p:pic>
      <p:pic>
        <p:nvPicPr>
          <p:cNvPr id="3" name="Picture 2"/>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0" y="0"/>
            <a:ext cx="9144000" cy="6858000"/>
          </a:xfrm>
          <a:prstGeom prst="rect">
            <a:avLst/>
          </a:prstGeom>
        </p:spPr>
      </p:pic>
      <p:pic>
        <p:nvPicPr>
          <p:cNvPr id="11" name="Picture 10"/>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289187" y="293688"/>
            <a:ext cx="8568000" cy="1837089"/>
          </a:xfrm>
          <a:prstGeom prst="rect">
            <a:avLst/>
          </a:prstGeom>
        </p:spPr>
      </p:pic>
      <p:pic>
        <p:nvPicPr>
          <p:cNvPr id="9" name="Picture 8"/>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144000" y="5562000"/>
            <a:ext cx="8856000" cy="1151814"/>
          </a:xfrm>
          <a:prstGeom prst="rect">
            <a:avLst/>
          </a:prstGeom>
        </p:spPr>
      </p:pic>
      <p:pic>
        <p:nvPicPr>
          <p:cNvPr id="6" name="Picture 5"/>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0" y="5283454"/>
            <a:ext cx="9144000" cy="396240"/>
          </a:xfrm>
          <a:prstGeom prst="rect">
            <a:avLst/>
          </a:prstGeom>
        </p:spPr>
      </p:pic>
      <p:sp>
        <p:nvSpPr>
          <p:cNvPr id="10" name="Subtitle 2"/>
          <p:cNvSpPr>
            <a:spLocks noGrp="1"/>
          </p:cNvSpPr>
          <p:nvPr>
            <p:ph type="subTitle" idx="1"/>
          </p:nvPr>
        </p:nvSpPr>
        <p:spPr>
          <a:xfrm>
            <a:off x="288000" y="1548000"/>
            <a:ext cx="8568000" cy="576000"/>
          </a:xfrm>
          <a:prstGeom prst="rect">
            <a:avLst/>
          </a:prstGeom>
          <a:noFill/>
        </p:spPr>
        <p:txBody>
          <a:bodyPr lIns="144000" tIns="0" rIns="144000" bIns="0" anchor="ctr" anchorCtr="0">
            <a:normAutofit/>
          </a:bodyPr>
          <a:lstStyle>
            <a:lvl1pPr marL="0" indent="0" algn="l">
              <a:buNone/>
              <a:defRPr sz="2000" b="0" cap="all" baseline="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0"/>
              <a:t>Click to edit Master subtitle style</a:t>
            </a:r>
            <a:endParaRPr lang="nl-NL" noProof="0" dirty="0"/>
          </a:p>
        </p:txBody>
      </p:sp>
      <p:sp>
        <p:nvSpPr>
          <p:cNvPr id="12" name="Title 1"/>
          <p:cNvSpPr>
            <a:spLocks noGrp="1"/>
          </p:cNvSpPr>
          <p:nvPr>
            <p:ph type="ctrTitle" hasCustomPrompt="1"/>
          </p:nvPr>
        </p:nvSpPr>
        <p:spPr>
          <a:xfrm>
            <a:off x="288000" y="288000"/>
            <a:ext cx="8568000" cy="1152000"/>
          </a:xfrm>
          <a:prstGeom prst="rect">
            <a:avLst/>
          </a:prstGeom>
          <a:noFill/>
        </p:spPr>
        <p:txBody>
          <a:bodyPr lIns="144000" tIns="0" rIns="144000" bIns="0" anchor="ctr" anchorCtr="0">
            <a:noAutofit/>
          </a:bodyPr>
          <a:lstStyle>
            <a:lvl1pPr algn="l">
              <a:defRPr sz="3200" b="1">
                <a:solidFill>
                  <a:schemeClr val="bg1"/>
                </a:solidFill>
                <a:latin typeface="Arial" pitchFamily="34" charset="0"/>
                <a:cs typeface="Arial" pitchFamily="34" charset="0"/>
              </a:defRPr>
            </a:lvl1pPr>
          </a:lstStyle>
          <a:p>
            <a:r>
              <a:rPr lang="nl-NL" noProof="0" dirty="0"/>
              <a:t>CLICK TO EDIT MASTER TITLE STYLE</a:t>
            </a:r>
          </a:p>
        </p:txBody>
      </p:sp>
      <p:sp>
        <p:nvSpPr>
          <p:cNvPr id="15" name="Footer Placeholder 3"/>
          <p:cNvSpPr>
            <a:spLocks noGrp="1"/>
          </p:cNvSpPr>
          <p:nvPr>
            <p:ph type="ftr" sz="quarter" idx="12"/>
          </p:nvPr>
        </p:nvSpPr>
        <p:spPr>
          <a:xfrm>
            <a:off x="142875" y="5562000"/>
            <a:ext cx="6480000" cy="1152000"/>
          </a:xfrm>
          <a:prstGeom prst="rect">
            <a:avLst/>
          </a:prstGeom>
        </p:spPr>
        <p:txBody>
          <a:bodyPr lIns="144000" tIns="0" rIns="0" bIns="0"/>
          <a:lstStyle>
            <a:lvl1pPr algn="l">
              <a:defRPr sz="1400">
                <a:solidFill>
                  <a:schemeClr val="bg1"/>
                </a:solidFill>
              </a:defRPr>
            </a:lvl1pPr>
          </a:lstStyle>
          <a:p>
            <a:endParaRPr lang="nl-NL" dirty="0">
              <a:solidFill>
                <a:prstClr val="white"/>
              </a:solidFill>
              <a:latin typeface="Arial"/>
            </a:endParaRPr>
          </a:p>
        </p:txBody>
      </p:sp>
      <p:sp>
        <p:nvSpPr>
          <p:cNvPr id="17" name="Text Placeholder 4"/>
          <p:cNvSpPr>
            <a:spLocks noGrp="1"/>
          </p:cNvSpPr>
          <p:nvPr>
            <p:ph type="body" sz="quarter" idx="10"/>
          </p:nvPr>
        </p:nvSpPr>
        <p:spPr>
          <a:xfrm>
            <a:off x="144000" y="5562000"/>
            <a:ext cx="6768938" cy="1152000"/>
          </a:xfrm>
          <a:prstGeom prst="rect">
            <a:avLst/>
          </a:prstGeom>
          <a:noFill/>
          <a:ln>
            <a:noFill/>
          </a:ln>
        </p:spPr>
        <p:txBody>
          <a:bodyPr lIns="144000" tIns="0" rIns="0" bIns="0" anchor="ctr" anchorCtr="0">
            <a:normAutofit/>
          </a:bodyPr>
          <a:lstStyle>
            <a:lvl1pPr marL="0" indent="0">
              <a:buNone/>
              <a:defRPr sz="160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74861079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Eind slide met logo CC">
    <p:spTree>
      <p:nvGrpSpPr>
        <p:cNvPr id="1" name=""/>
        <p:cNvGrpSpPr/>
        <p:nvPr/>
      </p:nvGrpSpPr>
      <p:grpSpPr>
        <a:xfrm>
          <a:off x="0" y="0"/>
          <a:ext cx="0" cy="0"/>
          <a:chOff x="0" y="0"/>
          <a:chExt cx="0" cy="0"/>
        </a:xfrm>
      </p:grpSpPr>
      <p:sp>
        <p:nvSpPr>
          <p:cNvPr id="7" name="Rounded Rectangle 6"/>
          <p:cNvSpPr/>
          <p:nvPr userDrawn="1"/>
        </p:nvSpPr>
        <p:spPr>
          <a:xfrm>
            <a:off x="142875" y="144000"/>
            <a:ext cx="8856000" cy="6570000"/>
          </a:xfrm>
          <a:prstGeom prst="roundRect">
            <a:avLst>
              <a:gd name="adj" fmla="val 2164"/>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hangingPunct="1"/>
            <a:endParaRPr lang="nl-NL" kern="1200">
              <a:solidFill>
                <a:prstClr val="white"/>
              </a:solidFill>
              <a:latin typeface="Arial"/>
            </a:endParaRPr>
          </a:p>
        </p:txBody>
      </p:sp>
      <p:pic>
        <p:nvPicPr>
          <p:cNvPr id="5" name="Afbeelding 3" descr="SURF_what SURF can do_fc.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66606" y="5535324"/>
            <a:ext cx="3888432" cy="853158"/>
          </a:xfrm>
          <a:prstGeom prst="rect">
            <a:avLst/>
          </a:prstGeom>
        </p:spPr>
      </p:pic>
      <p:pic>
        <p:nvPicPr>
          <p:cNvPr id="6" name="Picture 5"/>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76263" y="5869820"/>
            <a:ext cx="1474750" cy="518662"/>
          </a:xfrm>
          <a:prstGeom prst="rect">
            <a:avLst/>
          </a:prstGeom>
        </p:spPr>
      </p:pic>
    </p:spTree>
    <p:extLst>
      <p:ext uri="{BB962C8B-B14F-4D97-AF65-F5344CB8AC3E}">
        <p14:creationId xmlns:p14="http://schemas.microsoft.com/office/powerpoint/2010/main" val="227201162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Einde slide met tekst logo Surf">
    <p:spTree>
      <p:nvGrpSpPr>
        <p:cNvPr id="1" name=""/>
        <p:cNvGrpSpPr/>
        <p:nvPr/>
      </p:nvGrpSpPr>
      <p:grpSpPr>
        <a:xfrm>
          <a:off x="0" y="0"/>
          <a:ext cx="0" cy="0"/>
          <a:chOff x="0" y="0"/>
          <a:chExt cx="0" cy="0"/>
        </a:xfrm>
      </p:grpSpPr>
      <p:sp>
        <p:nvSpPr>
          <p:cNvPr id="6" name="Rounded Rectangle 5"/>
          <p:cNvSpPr/>
          <p:nvPr userDrawn="1"/>
        </p:nvSpPr>
        <p:spPr>
          <a:xfrm>
            <a:off x="142875" y="144000"/>
            <a:ext cx="8856000" cy="6570000"/>
          </a:xfrm>
          <a:prstGeom prst="roundRect">
            <a:avLst>
              <a:gd name="adj" fmla="val 2164"/>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hangingPunct="1"/>
            <a:endParaRPr lang="nl-NL" kern="1200">
              <a:solidFill>
                <a:prstClr val="white"/>
              </a:solidFill>
              <a:latin typeface="Arial"/>
            </a:endParaRPr>
          </a:p>
        </p:txBody>
      </p:sp>
      <p:sp>
        <p:nvSpPr>
          <p:cNvPr id="4" name="Text Placeholder 3"/>
          <p:cNvSpPr>
            <a:spLocks noGrp="1"/>
          </p:cNvSpPr>
          <p:nvPr>
            <p:ph type="body" sz="quarter" idx="10"/>
          </p:nvPr>
        </p:nvSpPr>
        <p:spPr>
          <a:xfrm>
            <a:off x="576263" y="1412874"/>
            <a:ext cx="3994150" cy="3511463"/>
          </a:xfrm>
        </p:spPr>
        <p:txBody>
          <a:bodyPr>
            <a:normAutofit/>
          </a:bodyPr>
          <a:lstStyle>
            <a:lvl1pPr marL="0" indent="0">
              <a:buFont typeface="Arial" pitchFamily="34" charset="0"/>
              <a:buNone/>
              <a:defRPr sz="2000" b="1">
                <a:solidFill>
                  <a:schemeClr val="bg1"/>
                </a:solidFill>
              </a:defRPr>
            </a:lvl1pPr>
          </a:lstStyle>
          <a:p>
            <a:pPr lvl="0"/>
            <a:r>
              <a:rPr lang="en-US" noProof="0"/>
              <a:t>Click to edit Master text styles</a:t>
            </a:r>
          </a:p>
        </p:txBody>
      </p:sp>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318420" y="5547643"/>
            <a:ext cx="2247432" cy="840840"/>
          </a:xfrm>
          <a:prstGeom prst="rect">
            <a:avLst/>
          </a:prstGeom>
        </p:spPr>
      </p:pic>
    </p:spTree>
    <p:extLst>
      <p:ext uri="{BB962C8B-B14F-4D97-AF65-F5344CB8AC3E}">
        <p14:creationId xmlns:p14="http://schemas.microsoft.com/office/powerpoint/2010/main" val="39711384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Einde slide met tekst">
    <p:spTree>
      <p:nvGrpSpPr>
        <p:cNvPr id="1" name=""/>
        <p:cNvGrpSpPr/>
        <p:nvPr/>
      </p:nvGrpSpPr>
      <p:grpSpPr>
        <a:xfrm>
          <a:off x="0" y="0"/>
          <a:ext cx="0" cy="0"/>
          <a:chOff x="0" y="0"/>
          <a:chExt cx="0" cy="0"/>
        </a:xfrm>
      </p:grpSpPr>
      <p:sp>
        <p:nvSpPr>
          <p:cNvPr id="6" name="Rounded Rectangle 5"/>
          <p:cNvSpPr/>
          <p:nvPr userDrawn="1"/>
        </p:nvSpPr>
        <p:spPr>
          <a:xfrm>
            <a:off x="142875" y="144000"/>
            <a:ext cx="8856000" cy="6570000"/>
          </a:xfrm>
          <a:prstGeom prst="roundRect">
            <a:avLst>
              <a:gd name="adj" fmla="val 2164"/>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hangingPunct="1"/>
            <a:endParaRPr lang="nl-NL" kern="1200">
              <a:solidFill>
                <a:prstClr val="white"/>
              </a:solidFill>
              <a:latin typeface="Arial"/>
            </a:endParaRPr>
          </a:p>
        </p:txBody>
      </p:sp>
      <p:sp>
        <p:nvSpPr>
          <p:cNvPr id="4" name="Text Placeholder 3"/>
          <p:cNvSpPr>
            <a:spLocks noGrp="1"/>
          </p:cNvSpPr>
          <p:nvPr>
            <p:ph type="body" sz="quarter" idx="10"/>
          </p:nvPr>
        </p:nvSpPr>
        <p:spPr>
          <a:xfrm>
            <a:off x="576263" y="1412874"/>
            <a:ext cx="3994150" cy="3511463"/>
          </a:xfrm>
        </p:spPr>
        <p:txBody>
          <a:bodyPr>
            <a:normAutofit/>
          </a:bodyPr>
          <a:lstStyle>
            <a:lvl1pPr marL="0" indent="0">
              <a:buFont typeface="Arial" pitchFamily="34" charset="0"/>
              <a:buNone/>
              <a:defRPr sz="2000" b="1">
                <a:solidFill>
                  <a:schemeClr val="bg1"/>
                </a:solidFill>
              </a:defRPr>
            </a:lvl1pPr>
          </a:lstStyle>
          <a:p>
            <a:pPr lvl="0"/>
            <a:r>
              <a:rPr lang="en-US" noProof="0"/>
              <a:t>Click to edit Master text styles</a:t>
            </a:r>
          </a:p>
        </p:txBody>
      </p:sp>
      <p:pic>
        <p:nvPicPr>
          <p:cNvPr id="5" name="Afbeelding 3" descr="SURF_what SURF can do_fc.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66606" y="5535324"/>
            <a:ext cx="3888432" cy="853158"/>
          </a:xfrm>
          <a:prstGeom prst="rect">
            <a:avLst/>
          </a:prstGeom>
        </p:spPr>
      </p:pic>
    </p:spTree>
    <p:extLst>
      <p:ext uri="{BB962C8B-B14F-4D97-AF65-F5344CB8AC3E}">
        <p14:creationId xmlns:p14="http://schemas.microsoft.com/office/powerpoint/2010/main" val="405004189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Einde slide met tekst, logo Surf en logo CC">
    <p:spTree>
      <p:nvGrpSpPr>
        <p:cNvPr id="1" name=""/>
        <p:cNvGrpSpPr/>
        <p:nvPr/>
      </p:nvGrpSpPr>
      <p:grpSpPr>
        <a:xfrm>
          <a:off x="0" y="0"/>
          <a:ext cx="0" cy="0"/>
          <a:chOff x="0" y="0"/>
          <a:chExt cx="0" cy="0"/>
        </a:xfrm>
      </p:grpSpPr>
      <p:sp>
        <p:nvSpPr>
          <p:cNvPr id="8" name="Rounded Rectangle 7"/>
          <p:cNvSpPr/>
          <p:nvPr userDrawn="1"/>
        </p:nvSpPr>
        <p:spPr>
          <a:xfrm>
            <a:off x="142875" y="144000"/>
            <a:ext cx="8856000" cy="6570000"/>
          </a:xfrm>
          <a:prstGeom prst="roundRect">
            <a:avLst>
              <a:gd name="adj" fmla="val 2164"/>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hangingPunct="1"/>
            <a:endParaRPr lang="nl-NL" kern="1200">
              <a:solidFill>
                <a:prstClr val="white"/>
              </a:solidFill>
              <a:latin typeface="Arial"/>
            </a:endParaRPr>
          </a:p>
        </p:txBody>
      </p:sp>
      <p:sp>
        <p:nvSpPr>
          <p:cNvPr id="4" name="Text Placeholder 3"/>
          <p:cNvSpPr>
            <a:spLocks noGrp="1"/>
          </p:cNvSpPr>
          <p:nvPr>
            <p:ph type="body" sz="quarter" idx="10"/>
          </p:nvPr>
        </p:nvSpPr>
        <p:spPr>
          <a:xfrm>
            <a:off x="576263" y="1412874"/>
            <a:ext cx="3994150" cy="3511463"/>
          </a:xfrm>
        </p:spPr>
        <p:txBody>
          <a:bodyPr>
            <a:normAutofit/>
          </a:bodyPr>
          <a:lstStyle>
            <a:lvl1pPr marL="0" indent="0">
              <a:buNone/>
              <a:defRPr sz="2000" b="1">
                <a:solidFill>
                  <a:schemeClr val="bg1"/>
                </a:solidFill>
              </a:defRPr>
            </a:lvl1pPr>
          </a:lstStyle>
          <a:p>
            <a:pPr lvl="0"/>
            <a:r>
              <a:rPr lang="en-US" noProof="0"/>
              <a:t>Click to edit Master text styles</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76263" y="5869820"/>
            <a:ext cx="1474750" cy="518662"/>
          </a:xfrm>
          <a:prstGeom prst="rect">
            <a:avLst/>
          </a:prstGeom>
        </p:spPr>
      </p:pic>
      <p:pic>
        <p:nvPicPr>
          <p:cNvPr id="6" name="Picture 5"/>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318420" y="5547643"/>
            <a:ext cx="2247432" cy="840840"/>
          </a:xfrm>
          <a:prstGeom prst="rect">
            <a:avLst/>
          </a:prstGeom>
        </p:spPr>
      </p:pic>
    </p:spTree>
    <p:extLst>
      <p:ext uri="{BB962C8B-B14F-4D97-AF65-F5344CB8AC3E}">
        <p14:creationId xmlns:p14="http://schemas.microsoft.com/office/powerpoint/2010/main" val="135845920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Einde slide met tekst en logo CC">
    <p:spTree>
      <p:nvGrpSpPr>
        <p:cNvPr id="1" name=""/>
        <p:cNvGrpSpPr/>
        <p:nvPr/>
      </p:nvGrpSpPr>
      <p:grpSpPr>
        <a:xfrm>
          <a:off x="0" y="0"/>
          <a:ext cx="0" cy="0"/>
          <a:chOff x="0" y="0"/>
          <a:chExt cx="0" cy="0"/>
        </a:xfrm>
      </p:grpSpPr>
      <p:sp>
        <p:nvSpPr>
          <p:cNvPr id="8" name="Rounded Rectangle 7"/>
          <p:cNvSpPr/>
          <p:nvPr userDrawn="1"/>
        </p:nvSpPr>
        <p:spPr>
          <a:xfrm>
            <a:off x="142875" y="144000"/>
            <a:ext cx="8856000" cy="6570000"/>
          </a:xfrm>
          <a:prstGeom prst="roundRect">
            <a:avLst>
              <a:gd name="adj" fmla="val 2164"/>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hangingPunct="1"/>
            <a:endParaRPr lang="nl-NL" kern="1200">
              <a:solidFill>
                <a:prstClr val="white"/>
              </a:solidFill>
              <a:latin typeface="Arial"/>
            </a:endParaRPr>
          </a:p>
        </p:txBody>
      </p:sp>
      <p:sp>
        <p:nvSpPr>
          <p:cNvPr id="4" name="Text Placeholder 3"/>
          <p:cNvSpPr>
            <a:spLocks noGrp="1"/>
          </p:cNvSpPr>
          <p:nvPr>
            <p:ph type="body" sz="quarter" idx="10"/>
          </p:nvPr>
        </p:nvSpPr>
        <p:spPr>
          <a:xfrm>
            <a:off x="576263" y="1412874"/>
            <a:ext cx="3994150" cy="3511463"/>
          </a:xfrm>
        </p:spPr>
        <p:txBody>
          <a:bodyPr>
            <a:normAutofit/>
          </a:bodyPr>
          <a:lstStyle>
            <a:lvl1pPr marL="0" indent="0">
              <a:buNone/>
              <a:defRPr sz="2000" b="1">
                <a:solidFill>
                  <a:schemeClr val="bg1"/>
                </a:solidFill>
              </a:defRPr>
            </a:lvl1pPr>
          </a:lstStyle>
          <a:p>
            <a:pPr lvl="0"/>
            <a:r>
              <a:rPr lang="en-US" noProof="0"/>
              <a:t>Click to edit Master text styles</a:t>
            </a:r>
          </a:p>
        </p:txBody>
      </p:sp>
      <p:pic>
        <p:nvPicPr>
          <p:cNvPr id="6" name="Afbeelding 3" descr="SURF_what SURF can do_fc.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66606" y="5535324"/>
            <a:ext cx="3888432" cy="853158"/>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76263" y="5869820"/>
            <a:ext cx="1474750" cy="518662"/>
          </a:xfrm>
          <a:prstGeom prst="rect">
            <a:avLst/>
          </a:prstGeom>
        </p:spPr>
      </p:pic>
    </p:spTree>
    <p:extLst>
      <p:ext uri="{BB962C8B-B14F-4D97-AF65-F5344CB8AC3E}">
        <p14:creationId xmlns:p14="http://schemas.microsoft.com/office/powerpoint/2010/main" val="242548666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Einde slide met personalia logo Surf">
    <p:spTree>
      <p:nvGrpSpPr>
        <p:cNvPr id="1" name=""/>
        <p:cNvGrpSpPr/>
        <p:nvPr/>
      </p:nvGrpSpPr>
      <p:grpSpPr>
        <a:xfrm>
          <a:off x="0" y="0"/>
          <a:ext cx="0" cy="0"/>
          <a:chOff x="0" y="0"/>
          <a:chExt cx="0" cy="0"/>
        </a:xfrm>
      </p:grpSpPr>
      <p:sp>
        <p:nvSpPr>
          <p:cNvPr id="9" name="Rounded Rectangle 8"/>
          <p:cNvSpPr/>
          <p:nvPr userDrawn="1"/>
        </p:nvSpPr>
        <p:spPr>
          <a:xfrm>
            <a:off x="142875" y="144000"/>
            <a:ext cx="8856000" cy="6570000"/>
          </a:xfrm>
          <a:prstGeom prst="roundRect">
            <a:avLst>
              <a:gd name="adj" fmla="val 2164"/>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hangingPunct="1"/>
            <a:endParaRPr lang="nl-NL" kern="1200">
              <a:solidFill>
                <a:prstClr val="white"/>
              </a:solidFill>
              <a:latin typeface="Arial"/>
            </a:endParaRPr>
          </a:p>
        </p:txBody>
      </p:sp>
      <p:sp>
        <p:nvSpPr>
          <p:cNvPr id="4" name="Text Placeholder 3"/>
          <p:cNvSpPr>
            <a:spLocks noGrp="1"/>
          </p:cNvSpPr>
          <p:nvPr>
            <p:ph type="body" sz="quarter" idx="10" hasCustomPrompt="1"/>
          </p:nvPr>
        </p:nvSpPr>
        <p:spPr>
          <a:xfrm>
            <a:off x="576263" y="1412875"/>
            <a:ext cx="3994150" cy="270000"/>
          </a:xfrm>
        </p:spPr>
        <p:txBody>
          <a:bodyPr>
            <a:normAutofit/>
          </a:bodyPr>
          <a:lstStyle>
            <a:lvl1pPr marL="0" indent="0">
              <a:buNone/>
              <a:defRPr sz="1600" b="0">
                <a:solidFill>
                  <a:schemeClr val="bg1"/>
                </a:solidFill>
              </a:defRPr>
            </a:lvl1pPr>
          </a:lstStyle>
          <a:p>
            <a:pPr lvl="0"/>
            <a:r>
              <a:rPr lang="nl-NL" noProof="0" dirty="0"/>
              <a:t>[Naam]</a:t>
            </a:r>
          </a:p>
        </p:txBody>
      </p:sp>
      <p:sp>
        <p:nvSpPr>
          <p:cNvPr id="5" name="TextBox 4"/>
          <p:cNvSpPr txBox="1"/>
          <p:nvPr userDrawn="1"/>
        </p:nvSpPr>
        <p:spPr>
          <a:xfrm>
            <a:off x="576263" y="1886634"/>
            <a:ext cx="3994612" cy="246221"/>
          </a:xfrm>
          <a:prstGeom prst="rect">
            <a:avLst/>
          </a:prstGeom>
          <a:noFill/>
        </p:spPr>
        <p:txBody>
          <a:bodyPr wrap="square" lIns="0" tIns="0" rIns="0" bIns="0" rtlCol="0">
            <a:spAutoFit/>
          </a:bodyPr>
          <a:lstStyle/>
          <a:p>
            <a:pPr hangingPunct="1"/>
            <a:r>
              <a:rPr lang="nl-NL" sz="1600" kern="1200" dirty="0">
                <a:solidFill>
                  <a:prstClr val="white"/>
                </a:solidFill>
                <a:latin typeface="Arial"/>
                <a:ea typeface="+mn-ea"/>
                <a:cs typeface="+mn-cs"/>
              </a:rPr>
              <a:t>www.surfsara.nl</a:t>
            </a:r>
          </a:p>
        </p:txBody>
      </p:sp>
      <p:sp>
        <p:nvSpPr>
          <p:cNvPr id="8" name="Text Placeholder 7"/>
          <p:cNvSpPr>
            <a:spLocks noGrp="1"/>
          </p:cNvSpPr>
          <p:nvPr>
            <p:ph type="body" sz="quarter" idx="12" hasCustomPrompt="1"/>
          </p:nvPr>
        </p:nvSpPr>
        <p:spPr>
          <a:xfrm>
            <a:off x="576263" y="1649754"/>
            <a:ext cx="3994150" cy="270000"/>
          </a:xfrm>
        </p:spPr>
        <p:txBody>
          <a:bodyPr/>
          <a:lstStyle>
            <a:lvl1pPr marL="0" indent="0">
              <a:buNone/>
              <a:defRPr sz="1600" b="0">
                <a:solidFill>
                  <a:schemeClr val="bg1"/>
                </a:solidFill>
              </a:defRPr>
            </a:lvl1pPr>
          </a:lstStyle>
          <a:p>
            <a:pPr lvl="0"/>
            <a:r>
              <a:rPr lang="nl-NL" noProof="0"/>
              <a:t>[Email]</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318420" y="5547643"/>
            <a:ext cx="2247432" cy="840840"/>
          </a:xfrm>
          <a:prstGeom prst="rect">
            <a:avLst/>
          </a:prstGeom>
        </p:spPr>
      </p:pic>
    </p:spTree>
    <p:extLst>
      <p:ext uri="{BB962C8B-B14F-4D97-AF65-F5344CB8AC3E}">
        <p14:creationId xmlns:p14="http://schemas.microsoft.com/office/powerpoint/2010/main" val="130823030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Einde slide met personalia">
    <p:spTree>
      <p:nvGrpSpPr>
        <p:cNvPr id="1" name=""/>
        <p:cNvGrpSpPr/>
        <p:nvPr/>
      </p:nvGrpSpPr>
      <p:grpSpPr>
        <a:xfrm>
          <a:off x="0" y="0"/>
          <a:ext cx="0" cy="0"/>
          <a:chOff x="0" y="0"/>
          <a:chExt cx="0" cy="0"/>
        </a:xfrm>
      </p:grpSpPr>
      <p:sp>
        <p:nvSpPr>
          <p:cNvPr id="9" name="Rounded Rectangle 8"/>
          <p:cNvSpPr/>
          <p:nvPr userDrawn="1"/>
        </p:nvSpPr>
        <p:spPr>
          <a:xfrm>
            <a:off x="142875" y="144000"/>
            <a:ext cx="8856000" cy="6570000"/>
          </a:xfrm>
          <a:prstGeom prst="roundRect">
            <a:avLst>
              <a:gd name="adj" fmla="val 2164"/>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hangingPunct="1"/>
            <a:endParaRPr lang="nl-NL" kern="1200">
              <a:solidFill>
                <a:prstClr val="white"/>
              </a:solidFill>
              <a:latin typeface="Arial"/>
            </a:endParaRPr>
          </a:p>
        </p:txBody>
      </p:sp>
      <p:sp>
        <p:nvSpPr>
          <p:cNvPr id="4" name="Text Placeholder 3"/>
          <p:cNvSpPr>
            <a:spLocks noGrp="1"/>
          </p:cNvSpPr>
          <p:nvPr>
            <p:ph type="body" sz="quarter" idx="10" hasCustomPrompt="1"/>
          </p:nvPr>
        </p:nvSpPr>
        <p:spPr>
          <a:xfrm>
            <a:off x="576263" y="1412875"/>
            <a:ext cx="3994150" cy="270000"/>
          </a:xfrm>
        </p:spPr>
        <p:txBody>
          <a:bodyPr>
            <a:normAutofit/>
          </a:bodyPr>
          <a:lstStyle>
            <a:lvl1pPr marL="0" indent="0">
              <a:buNone/>
              <a:defRPr sz="1600" b="0">
                <a:solidFill>
                  <a:schemeClr val="bg1"/>
                </a:solidFill>
              </a:defRPr>
            </a:lvl1pPr>
          </a:lstStyle>
          <a:p>
            <a:pPr lvl="0"/>
            <a:r>
              <a:rPr lang="nl-NL" noProof="0" dirty="0"/>
              <a:t>[Naam]</a:t>
            </a:r>
          </a:p>
        </p:txBody>
      </p:sp>
      <p:sp>
        <p:nvSpPr>
          <p:cNvPr id="5" name="TextBox 4"/>
          <p:cNvSpPr txBox="1"/>
          <p:nvPr userDrawn="1"/>
        </p:nvSpPr>
        <p:spPr>
          <a:xfrm>
            <a:off x="576263" y="1886634"/>
            <a:ext cx="3994612" cy="246221"/>
          </a:xfrm>
          <a:prstGeom prst="rect">
            <a:avLst/>
          </a:prstGeom>
          <a:noFill/>
        </p:spPr>
        <p:txBody>
          <a:bodyPr wrap="square" lIns="0" tIns="0" rIns="0" bIns="0" rtlCol="0">
            <a:spAutoFit/>
          </a:bodyPr>
          <a:lstStyle/>
          <a:p>
            <a:pPr hangingPunct="1"/>
            <a:r>
              <a:rPr lang="nl-NL" sz="1600" kern="1200" dirty="0">
                <a:solidFill>
                  <a:prstClr val="white"/>
                </a:solidFill>
                <a:latin typeface="Arial"/>
                <a:ea typeface="+mn-ea"/>
                <a:cs typeface="+mn-cs"/>
              </a:rPr>
              <a:t>www.surfsara.nl</a:t>
            </a:r>
          </a:p>
        </p:txBody>
      </p:sp>
      <p:sp>
        <p:nvSpPr>
          <p:cNvPr id="8" name="Text Placeholder 7"/>
          <p:cNvSpPr>
            <a:spLocks noGrp="1"/>
          </p:cNvSpPr>
          <p:nvPr>
            <p:ph type="body" sz="quarter" idx="12" hasCustomPrompt="1"/>
          </p:nvPr>
        </p:nvSpPr>
        <p:spPr>
          <a:xfrm>
            <a:off x="576263" y="1649754"/>
            <a:ext cx="3994150" cy="270000"/>
          </a:xfrm>
        </p:spPr>
        <p:txBody>
          <a:bodyPr/>
          <a:lstStyle>
            <a:lvl1pPr marL="0" indent="0">
              <a:buNone/>
              <a:defRPr sz="1600" b="0">
                <a:solidFill>
                  <a:schemeClr val="bg1"/>
                </a:solidFill>
              </a:defRPr>
            </a:lvl1pPr>
          </a:lstStyle>
          <a:p>
            <a:pPr lvl="0"/>
            <a:r>
              <a:rPr lang="nl-NL" noProof="0"/>
              <a:t>[Email]</a:t>
            </a:r>
          </a:p>
        </p:txBody>
      </p:sp>
      <p:pic>
        <p:nvPicPr>
          <p:cNvPr id="7" name="Afbeelding 3" descr="SURF_what SURF can do_fc.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66606" y="5535324"/>
            <a:ext cx="3888432" cy="853158"/>
          </a:xfrm>
          <a:prstGeom prst="rect">
            <a:avLst/>
          </a:prstGeom>
        </p:spPr>
      </p:pic>
    </p:spTree>
    <p:extLst>
      <p:ext uri="{BB962C8B-B14F-4D97-AF65-F5344CB8AC3E}">
        <p14:creationId xmlns:p14="http://schemas.microsoft.com/office/powerpoint/2010/main" val="296854249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Einde slide met personalia, logo Surf en logo CC">
    <p:spTree>
      <p:nvGrpSpPr>
        <p:cNvPr id="1" name=""/>
        <p:cNvGrpSpPr/>
        <p:nvPr/>
      </p:nvGrpSpPr>
      <p:grpSpPr>
        <a:xfrm>
          <a:off x="0" y="0"/>
          <a:ext cx="0" cy="0"/>
          <a:chOff x="0" y="0"/>
          <a:chExt cx="0" cy="0"/>
        </a:xfrm>
      </p:grpSpPr>
      <p:sp>
        <p:nvSpPr>
          <p:cNvPr id="12" name="Rounded Rectangle 11"/>
          <p:cNvSpPr/>
          <p:nvPr userDrawn="1"/>
        </p:nvSpPr>
        <p:spPr>
          <a:xfrm>
            <a:off x="142875" y="144000"/>
            <a:ext cx="8856000" cy="6570000"/>
          </a:xfrm>
          <a:prstGeom prst="roundRect">
            <a:avLst>
              <a:gd name="adj" fmla="val 2164"/>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hangingPunct="1"/>
            <a:endParaRPr lang="nl-NL" kern="1200">
              <a:solidFill>
                <a:prstClr val="white"/>
              </a:solidFill>
              <a:latin typeface="Arial"/>
            </a:endParaRPr>
          </a:p>
        </p:txBody>
      </p:sp>
      <p:sp>
        <p:nvSpPr>
          <p:cNvPr id="4" name="Text Placeholder 3"/>
          <p:cNvSpPr>
            <a:spLocks noGrp="1"/>
          </p:cNvSpPr>
          <p:nvPr>
            <p:ph type="body" sz="quarter" idx="10" hasCustomPrompt="1"/>
          </p:nvPr>
        </p:nvSpPr>
        <p:spPr>
          <a:xfrm>
            <a:off x="576263" y="1412875"/>
            <a:ext cx="3994150" cy="270000"/>
          </a:xfrm>
        </p:spPr>
        <p:txBody>
          <a:bodyPr>
            <a:normAutofit/>
          </a:bodyPr>
          <a:lstStyle>
            <a:lvl1pPr marL="0" indent="0">
              <a:buNone/>
              <a:defRPr sz="1600" b="0">
                <a:solidFill>
                  <a:schemeClr val="bg1"/>
                </a:solidFill>
              </a:defRPr>
            </a:lvl1pPr>
          </a:lstStyle>
          <a:p>
            <a:pPr lvl="0"/>
            <a:r>
              <a:rPr lang="nl-NL" noProof="0" dirty="0"/>
              <a:t>[Naam]</a:t>
            </a:r>
          </a:p>
        </p:txBody>
      </p:sp>
      <p:sp>
        <p:nvSpPr>
          <p:cNvPr id="5" name="TextBox 4"/>
          <p:cNvSpPr txBox="1"/>
          <p:nvPr userDrawn="1"/>
        </p:nvSpPr>
        <p:spPr>
          <a:xfrm>
            <a:off x="576263" y="1886634"/>
            <a:ext cx="3994612" cy="246221"/>
          </a:xfrm>
          <a:prstGeom prst="rect">
            <a:avLst/>
          </a:prstGeom>
          <a:noFill/>
        </p:spPr>
        <p:txBody>
          <a:bodyPr wrap="square" lIns="0" tIns="0" rIns="0" bIns="0" rtlCol="0">
            <a:spAutoFit/>
          </a:bodyPr>
          <a:lstStyle/>
          <a:p>
            <a:pPr hangingPunct="1"/>
            <a:r>
              <a:rPr lang="nl-NL" sz="1600" kern="1200" dirty="0">
                <a:solidFill>
                  <a:prstClr val="white"/>
                </a:solidFill>
                <a:latin typeface="Arial"/>
                <a:ea typeface="+mn-ea"/>
                <a:cs typeface="+mn-cs"/>
              </a:rPr>
              <a:t>www.surfsara.nl</a:t>
            </a:r>
          </a:p>
        </p:txBody>
      </p:sp>
      <p:sp>
        <p:nvSpPr>
          <p:cNvPr id="8" name="Text Placeholder 7"/>
          <p:cNvSpPr>
            <a:spLocks noGrp="1"/>
          </p:cNvSpPr>
          <p:nvPr>
            <p:ph type="body" sz="quarter" idx="12" hasCustomPrompt="1"/>
          </p:nvPr>
        </p:nvSpPr>
        <p:spPr>
          <a:xfrm>
            <a:off x="576263" y="1649754"/>
            <a:ext cx="3994150" cy="270000"/>
          </a:xfrm>
        </p:spPr>
        <p:txBody>
          <a:bodyPr/>
          <a:lstStyle>
            <a:lvl1pPr marL="0" indent="0">
              <a:buNone/>
              <a:defRPr sz="1600" b="0">
                <a:solidFill>
                  <a:schemeClr val="bg1"/>
                </a:solidFill>
              </a:defRPr>
            </a:lvl1pPr>
          </a:lstStyle>
          <a:p>
            <a:pPr lvl="0"/>
            <a:r>
              <a:rPr lang="nl-NL" noProof="0"/>
              <a:t>[Email]</a:t>
            </a:r>
          </a:p>
        </p:txBody>
      </p:sp>
      <p:pic>
        <p:nvPicPr>
          <p:cNvPr id="14" name="Picture 13"/>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76263" y="5869820"/>
            <a:ext cx="1474750" cy="518662"/>
          </a:xfrm>
          <a:prstGeom prst="rect">
            <a:avLst/>
          </a:prstGeom>
        </p:spPr>
      </p:pic>
      <p:pic>
        <p:nvPicPr>
          <p:cNvPr id="10" name="Picture 9"/>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318420" y="5547643"/>
            <a:ext cx="2247432" cy="840840"/>
          </a:xfrm>
          <a:prstGeom prst="rect">
            <a:avLst/>
          </a:prstGeom>
        </p:spPr>
      </p:pic>
    </p:spTree>
    <p:extLst>
      <p:ext uri="{BB962C8B-B14F-4D97-AF65-F5344CB8AC3E}">
        <p14:creationId xmlns:p14="http://schemas.microsoft.com/office/powerpoint/2010/main" val="286420372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Einde slide met personalia en logo CC">
    <p:spTree>
      <p:nvGrpSpPr>
        <p:cNvPr id="1" name=""/>
        <p:cNvGrpSpPr/>
        <p:nvPr/>
      </p:nvGrpSpPr>
      <p:grpSpPr>
        <a:xfrm>
          <a:off x="0" y="0"/>
          <a:ext cx="0" cy="0"/>
          <a:chOff x="0" y="0"/>
          <a:chExt cx="0" cy="0"/>
        </a:xfrm>
      </p:grpSpPr>
      <p:sp>
        <p:nvSpPr>
          <p:cNvPr id="12" name="Rounded Rectangle 11"/>
          <p:cNvSpPr/>
          <p:nvPr userDrawn="1"/>
        </p:nvSpPr>
        <p:spPr>
          <a:xfrm>
            <a:off x="142875" y="144000"/>
            <a:ext cx="8856000" cy="6570000"/>
          </a:xfrm>
          <a:prstGeom prst="roundRect">
            <a:avLst>
              <a:gd name="adj" fmla="val 2164"/>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hangingPunct="1"/>
            <a:endParaRPr lang="nl-NL" kern="1200">
              <a:solidFill>
                <a:prstClr val="white"/>
              </a:solidFill>
              <a:latin typeface="Arial"/>
            </a:endParaRPr>
          </a:p>
        </p:txBody>
      </p:sp>
      <p:sp>
        <p:nvSpPr>
          <p:cNvPr id="4" name="Text Placeholder 3"/>
          <p:cNvSpPr>
            <a:spLocks noGrp="1"/>
          </p:cNvSpPr>
          <p:nvPr>
            <p:ph type="body" sz="quarter" idx="10" hasCustomPrompt="1"/>
          </p:nvPr>
        </p:nvSpPr>
        <p:spPr>
          <a:xfrm>
            <a:off x="576263" y="1412875"/>
            <a:ext cx="3994150" cy="270000"/>
          </a:xfrm>
        </p:spPr>
        <p:txBody>
          <a:bodyPr>
            <a:normAutofit/>
          </a:bodyPr>
          <a:lstStyle>
            <a:lvl1pPr marL="0" indent="0">
              <a:buNone/>
              <a:defRPr sz="1600" b="0">
                <a:solidFill>
                  <a:schemeClr val="bg1"/>
                </a:solidFill>
              </a:defRPr>
            </a:lvl1pPr>
          </a:lstStyle>
          <a:p>
            <a:pPr lvl="0"/>
            <a:r>
              <a:rPr lang="nl-NL" noProof="0" dirty="0"/>
              <a:t>[Naam]</a:t>
            </a:r>
          </a:p>
        </p:txBody>
      </p:sp>
      <p:sp>
        <p:nvSpPr>
          <p:cNvPr id="5" name="TextBox 4"/>
          <p:cNvSpPr txBox="1"/>
          <p:nvPr userDrawn="1"/>
        </p:nvSpPr>
        <p:spPr>
          <a:xfrm>
            <a:off x="576263" y="1886634"/>
            <a:ext cx="3994612" cy="246221"/>
          </a:xfrm>
          <a:prstGeom prst="rect">
            <a:avLst/>
          </a:prstGeom>
          <a:noFill/>
        </p:spPr>
        <p:txBody>
          <a:bodyPr wrap="square" lIns="0" tIns="0" rIns="0" bIns="0" rtlCol="0">
            <a:spAutoFit/>
          </a:bodyPr>
          <a:lstStyle/>
          <a:p>
            <a:pPr hangingPunct="1"/>
            <a:r>
              <a:rPr lang="nl-NL" sz="1600" kern="1200" dirty="0">
                <a:solidFill>
                  <a:prstClr val="white"/>
                </a:solidFill>
                <a:latin typeface="Arial"/>
                <a:ea typeface="+mn-ea"/>
                <a:cs typeface="+mn-cs"/>
              </a:rPr>
              <a:t>www.surfsara.nl</a:t>
            </a:r>
          </a:p>
        </p:txBody>
      </p:sp>
      <p:sp>
        <p:nvSpPr>
          <p:cNvPr id="8" name="Text Placeholder 7"/>
          <p:cNvSpPr>
            <a:spLocks noGrp="1"/>
          </p:cNvSpPr>
          <p:nvPr>
            <p:ph type="body" sz="quarter" idx="12" hasCustomPrompt="1"/>
          </p:nvPr>
        </p:nvSpPr>
        <p:spPr>
          <a:xfrm>
            <a:off x="576263" y="1649754"/>
            <a:ext cx="3994150" cy="270000"/>
          </a:xfrm>
        </p:spPr>
        <p:txBody>
          <a:bodyPr/>
          <a:lstStyle>
            <a:lvl1pPr marL="0" indent="0">
              <a:buNone/>
              <a:defRPr sz="1600" b="0">
                <a:solidFill>
                  <a:schemeClr val="bg1"/>
                </a:solidFill>
              </a:defRPr>
            </a:lvl1pPr>
          </a:lstStyle>
          <a:p>
            <a:pPr lvl="0"/>
            <a:r>
              <a:rPr lang="nl-NL" noProof="0"/>
              <a:t>[Email]</a:t>
            </a:r>
          </a:p>
        </p:txBody>
      </p:sp>
      <p:pic>
        <p:nvPicPr>
          <p:cNvPr id="10" name="Afbeelding 3" descr="SURF_what SURF can do_fc.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66606" y="5535324"/>
            <a:ext cx="3888432" cy="853158"/>
          </a:xfrm>
          <a:prstGeom prst="rect">
            <a:avLst/>
          </a:prstGeom>
        </p:spPr>
      </p:pic>
      <p:pic>
        <p:nvPicPr>
          <p:cNvPr id="14" name="Picture 13"/>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76263" y="5869820"/>
            <a:ext cx="1474750" cy="518662"/>
          </a:xfrm>
          <a:prstGeom prst="rect">
            <a:avLst/>
          </a:prstGeom>
        </p:spPr>
      </p:pic>
    </p:spTree>
    <p:extLst>
      <p:ext uri="{BB962C8B-B14F-4D97-AF65-F5344CB8AC3E}">
        <p14:creationId xmlns:p14="http://schemas.microsoft.com/office/powerpoint/2010/main" val="216333774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Einde slide LOGO Surf">
    <p:spTree>
      <p:nvGrpSpPr>
        <p:cNvPr id="1" name=""/>
        <p:cNvGrpSpPr/>
        <p:nvPr/>
      </p:nvGrpSpPr>
      <p:grpSpPr>
        <a:xfrm>
          <a:off x="0" y="0"/>
          <a:ext cx="0" cy="0"/>
          <a:chOff x="0" y="0"/>
          <a:chExt cx="0" cy="0"/>
        </a:xfrm>
      </p:grpSpPr>
      <p:sp>
        <p:nvSpPr>
          <p:cNvPr id="4" name="Rounded Rectangle 3"/>
          <p:cNvSpPr/>
          <p:nvPr userDrawn="1"/>
        </p:nvSpPr>
        <p:spPr>
          <a:xfrm>
            <a:off x="142875" y="144000"/>
            <a:ext cx="8856000" cy="6570000"/>
          </a:xfrm>
          <a:prstGeom prst="roundRect">
            <a:avLst>
              <a:gd name="adj" fmla="val 2164"/>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hangingPunct="1"/>
            <a:endParaRPr lang="nl-NL" kern="1200">
              <a:solidFill>
                <a:prstClr val="white"/>
              </a:solidFill>
              <a:latin typeface="Arial"/>
            </a:endParaRPr>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306076" y="5547643"/>
            <a:ext cx="2272120" cy="847358"/>
          </a:xfrm>
          <a:prstGeom prst="rect">
            <a:avLst/>
          </a:prstGeom>
        </p:spPr>
      </p:pic>
    </p:spTree>
    <p:extLst>
      <p:ext uri="{BB962C8B-B14F-4D97-AF65-F5344CB8AC3E}">
        <p14:creationId xmlns:p14="http://schemas.microsoft.com/office/powerpoint/2010/main" val="34214344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slide, 1 kolom">
    <p:spTree>
      <p:nvGrpSpPr>
        <p:cNvPr id="1" name=""/>
        <p:cNvGrpSpPr/>
        <p:nvPr/>
      </p:nvGrpSpPr>
      <p:grpSpPr>
        <a:xfrm>
          <a:off x="0" y="0"/>
          <a:ext cx="0" cy="0"/>
          <a:chOff x="0" y="0"/>
          <a:chExt cx="0" cy="0"/>
        </a:xfrm>
      </p:grpSpPr>
      <p:pic>
        <p:nvPicPr>
          <p:cNvPr id="15" name="Picture 1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44000" y="144000"/>
            <a:ext cx="8856000" cy="1151814"/>
          </a:xfrm>
          <a:prstGeom prst="rect">
            <a:avLst/>
          </a:prstGeom>
        </p:spPr>
      </p:pic>
      <p:sp>
        <p:nvSpPr>
          <p:cNvPr id="12" name="Rounded Rectangle 11"/>
          <p:cNvSpPr/>
          <p:nvPr userDrawn="1"/>
        </p:nvSpPr>
        <p:spPr>
          <a:xfrm>
            <a:off x="142875" y="1441450"/>
            <a:ext cx="8856000" cy="4695826"/>
          </a:xfrm>
          <a:prstGeom prst="roundRect">
            <a:avLst>
              <a:gd name="adj" fmla="val 2940"/>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hangingPunct="1"/>
            <a:endParaRPr lang="nl-NL" kern="1200">
              <a:solidFill>
                <a:prstClr val="white"/>
              </a:solidFill>
              <a:latin typeface="Arial"/>
            </a:endParaRPr>
          </a:p>
        </p:txBody>
      </p:sp>
      <p:sp>
        <p:nvSpPr>
          <p:cNvPr id="2" name="Title 1"/>
          <p:cNvSpPr>
            <a:spLocks noGrp="1"/>
          </p:cNvSpPr>
          <p:nvPr>
            <p:ph type="title"/>
          </p:nvPr>
        </p:nvSpPr>
        <p:spPr/>
        <p:txBody>
          <a:bodyPr/>
          <a:lstStyle/>
          <a:p>
            <a:r>
              <a:rPr lang="en-US" noProof="0"/>
              <a:t>Click to edit Master title style</a:t>
            </a:r>
            <a:endParaRPr lang="nl-NL" noProof="0" dirty="0"/>
          </a:p>
        </p:txBody>
      </p:sp>
      <p:sp>
        <p:nvSpPr>
          <p:cNvPr id="9" name="Content Placeholder 8"/>
          <p:cNvSpPr>
            <a:spLocks noGrp="1"/>
          </p:cNvSpPr>
          <p:nvPr>
            <p:ph sz="quarter" idx="14"/>
          </p:nvPr>
        </p:nvSpPr>
        <p:spPr>
          <a:xfrm>
            <a:off x="287337" y="1584325"/>
            <a:ext cx="8568000" cy="440848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nl-NL" noProof="0"/>
          </a:p>
        </p:txBody>
      </p:sp>
      <p:pic>
        <p:nvPicPr>
          <p:cNvPr id="13" name="Picture 12"/>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144000" y="76186"/>
            <a:ext cx="1323430" cy="2396082"/>
          </a:xfrm>
          <a:prstGeom prst="rect">
            <a:avLst/>
          </a:prstGeom>
        </p:spPr>
      </p:pic>
      <p:pic>
        <p:nvPicPr>
          <p:cNvPr id="7" name="Picture 6"/>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144396" y="6283922"/>
            <a:ext cx="8855208" cy="434378"/>
          </a:xfrm>
          <a:prstGeom prst="rect">
            <a:avLst/>
          </a:prstGeom>
        </p:spPr>
      </p:pic>
      <p:sp>
        <p:nvSpPr>
          <p:cNvPr id="8" name="Footer Placeholder 3"/>
          <p:cNvSpPr>
            <a:spLocks noGrp="1"/>
          </p:cNvSpPr>
          <p:nvPr>
            <p:ph type="ftr" sz="quarter" idx="11"/>
          </p:nvPr>
        </p:nvSpPr>
        <p:spPr>
          <a:xfrm>
            <a:off x="142875" y="6282000"/>
            <a:ext cx="6480000" cy="432000"/>
          </a:xfrm>
          <a:prstGeom prst="rect">
            <a:avLst/>
          </a:prstGeom>
        </p:spPr>
        <p:txBody>
          <a:bodyPr lIns="144000" tIns="0" rIns="0" bIns="0"/>
          <a:lstStyle>
            <a:lvl1pPr algn="l">
              <a:defRPr sz="1400">
                <a:solidFill>
                  <a:schemeClr val="tx1"/>
                </a:solidFill>
              </a:defRPr>
            </a:lvl1pPr>
          </a:lstStyle>
          <a:p>
            <a:endParaRPr lang="nl-NL" dirty="0">
              <a:solidFill>
                <a:prstClr val="black"/>
              </a:solidFill>
              <a:latin typeface="Arial"/>
            </a:endParaRPr>
          </a:p>
        </p:txBody>
      </p:sp>
      <p:sp>
        <p:nvSpPr>
          <p:cNvPr id="10" name="Date Placeholder 2"/>
          <p:cNvSpPr>
            <a:spLocks noGrp="1"/>
          </p:cNvSpPr>
          <p:nvPr>
            <p:ph type="dt" sz="half" idx="10"/>
          </p:nvPr>
        </p:nvSpPr>
        <p:spPr>
          <a:xfrm>
            <a:off x="5622975" y="6373219"/>
            <a:ext cx="2133600" cy="149125"/>
          </a:xfrm>
          <a:prstGeom prst="rect">
            <a:avLst/>
          </a:prstGeom>
        </p:spPr>
        <p:txBody>
          <a:bodyPr wrap="none" lIns="0" tIns="0" rIns="0" bIns="0" anchor="t" anchorCtr="0"/>
          <a:lstStyle>
            <a:lvl1pPr algn="r">
              <a:defRPr sz="900">
                <a:solidFill>
                  <a:schemeClr val="tx1"/>
                </a:solidFill>
              </a:defRPr>
            </a:lvl1pPr>
          </a:lstStyle>
          <a:p>
            <a:endParaRPr lang="nl-NL" dirty="0">
              <a:solidFill>
                <a:prstClr val="black"/>
              </a:solidFill>
              <a:latin typeface="Arial"/>
            </a:endParaRPr>
          </a:p>
        </p:txBody>
      </p:sp>
      <p:sp>
        <p:nvSpPr>
          <p:cNvPr id="11" name="Slide Number Placeholder 4"/>
          <p:cNvSpPr>
            <a:spLocks noGrp="1"/>
          </p:cNvSpPr>
          <p:nvPr>
            <p:ph type="sldNum" sz="quarter" idx="12"/>
          </p:nvPr>
        </p:nvSpPr>
        <p:spPr>
          <a:xfrm>
            <a:off x="7755967" y="6372000"/>
            <a:ext cx="438611" cy="218229"/>
          </a:xfrm>
          <a:prstGeom prst="rect">
            <a:avLst/>
          </a:prstGeom>
        </p:spPr>
        <p:txBody>
          <a:bodyPr wrap="none" lIns="0" tIns="0" rIns="144000" bIns="0" anchor="t" anchorCtr="0"/>
          <a:lstStyle>
            <a:lvl1pPr algn="r">
              <a:defRPr sz="900" b="0" i="0">
                <a:solidFill>
                  <a:schemeClr val="tx1"/>
                </a:solidFill>
              </a:defRPr>
            </a:lvl1pPr>
          </a:lstStyle>
          <a:p>
            <a:fld id="{B6B5D4A3-EC48-4948-B56B-369ED226E95B}" type="slidenum">
              <a:rPr lang="nl-NL" smtClean="0">
                <a:solidFill>
                  <a:prstClr val="black"/>
                </a:solidFill>
                <a:latin typeface="Arial"/>
              </a:rPr>
              <a:pPr/>
              <a:t>‹#›</a:t>
            </a:fld>
            <a:endParaRPr lang="nl-NL" dirty="0">
              <a:solidFill>
                <a:prstClr val="black"/>
              </a:solidFill>
              <a:latin typeface="Arial"/>
            </a:endParaRPr>
          </a:p>
        </p:txBody>
      </p:sp>
    </p:spTree>
    <p:extLst>
      <p:ext uri="{BB962C8B-B14F-4D97-AF65-F5344CB8AC3E}">
        <p14:creationId xmlns:p14="http://schemas.microsoft.com/office/powerpoint/2010/main" val="225067335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Einde slide_2">
    <p:spTree>
      <p:nvGrpSpPr>
        <p:cNvPr id="1" name=""/>
        <p:cNvGrpSpPr/>
        <p:nvPr/>
      </p:nvGrpSpPr>
      <p:grpSpPr>
        <a:xfrm>
          <a:off x="0" y="0"/>
          <a:ext cx="0" cy="0"/>
          <a:chOff x="0" y="0"/>
          <a:chExt cx="0" cy="0"/>
        </a:xfrm>
      </p:grpSpPr>
      <p:sp>
        <p:nvSpPr>
          <p:cNvPr id="5" name="Rounded Rectangle 4"/>
          <p:cNvSpPr/>
          <p:nvPr userDrawn="1"/>
        </p:nvSpPr>
        <p:spPr>
          <a:xfrm>
            <a:off x="142875" y="144000"/>
            <a:ext cx="8856000" cy="6570000"/>
          </a:xfrm>
          <a:prstGeom prst="roundRect">
            <a:avLst>
              <a:gd name="adj" fmla="val 2164"/>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hangingPunct="1"/>
            <a:endParaRPr lang="nl-NL" kern="1200">
              <a:solidFill>
                <a:prstClr val="white"/>
              </a:solidFill>
              <a:latin typeface="Arial"/>
            </a:endParaRPr>
          </a:p>
        </p:txBody>
      </p:sp>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70666" y="5545053"/>
            <a:ext cx="3875983" cy="847358"/>
          </a:xfrm>
          <a:prstGeom prst="rect">
            <a:avLst/>
          </a:prstGeom>
        </p:spPr>
      </p:pic>
    </p:spTree>
    <p:extLst>
      <p:ext uri="{BB962C8B-B14F-4D97-AF65-F5344CB8AC3E}">
        <p14:creationId xmlns:p14="http://schemas.microsoft.com/office/powerpoint/2010/main" val="358161711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Einde slide LOGO Surf Logo CC">
    <p:spTree>
      <p:nvGrpSpPr>
        <p:cNvPr id="1" name=""/>
        <p:cNvGrpSpPr/>
        <p:nvPr/>
      </p:nvGrpSpPr>
      <p:grpSpPr>
        <a:xfrm>
          <a:off x="0" y="0"/>
          <a:ext cx="0" cy="0"/>
          <a:chOff x="0" y="0"/>
          <a:chExt cx="0" cy="0"/>
        </a:xfrm>
      </p:grpSpPr>
      <p:sp>
        <p:nvSpPr>
          <p:cNvPr id="6" name="Rounded Rectangle 5"/>
          <p:cNvSpPr/>
          <p:nvPr userDrawn="1"/>
        </p:nvSpPr>
        <p:spPr>
          <a:xfrm>
            <a:off x="142875" y="144000"/>
            <a:ext cx="8856000" cy="6570000"/>
          </a:xfrm>
          <a:prstGeom prst="roundRect">
            <a:avLst>
              <a:gd name="adj" fmla="val 2164"/>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hangingPunct="1"/>
            <a:endParaRPr lang="nl-NL" kern="1200">
              <a:solidFill>
                <a:prstClr val="white"/>
              </a:solidFill>
              <a:latin typeface="Arial"/>
            </a:endParaRP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76263" y="5873749"/>
            <a:ext cx="1474750" cy="518662"/>
          </a:xfrm>
          <a:prstGeom prst="rect">
            <a:avLst/>
          </a:prstGeom>
          <a:ln w="12700">
            <a:solidFill>
              <a:schemeClr val="bg1"/>
            </a:solidFill>
          </a:ln>
        </p:spPr>
      </p:pic>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306076" y="5547643"/>
            <a:ext cx="2272120" cy="847358"/>
          </a:xfrm>
          <a:prstGeom prst="rect">
            <a:avLst/>
          </a:prstGeom>
        </p:spPr>
      </p:pic>
    </p:spTree>
    <p:extLst>
      <p:ext uri="{BB962C8B-B14F-4D97-AF65-F5344CB8AC3E}">
        <p14:creationId xmlns:p14="http://schemas.microsoft.com/office/powerpoint/2010/main" val="134475363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Einde slide 2 met logo CC">
    <p:spTree>
      <p:nvGrpSpPr>
        <p:cNvPr id="1" name=""/>
        <p:cNvGrpSpPr/>
        <p:nvPr/>
      </p:nvGrpSpPr>
      <p:grpSpPr>
        <a:xfrm>
          <a:off x="0" y="0"/>
          <a:ext cx="0" cy="0"/>
          <a:chOff x="0" y="0"/>
          <a:chExt cx="0" cy="0"/>
        </a:xfrm>
      </p:grpSpPr>
      <p:sp>
        <p:nvSpPr>
          <p:cNvPr id="7" name="Rounded Rectangle 6"/>
          <p:cNvSpPr/>
          <p:nvPr userDrawn="1"/>
        </p:nvSpPr>
        <p:spPr>
          <a:xfrm>
            <a:off x="142875" y="144000"/>
            <a:ext cx="8856000" cy="6570000"/>
          </a:xfrm>
          <a:prstGeom prst="roundRect">
            <a:avLst>
              <a:gd name="adj" fmla="val 2164"/>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hangingPunct="1"/>
            <a:endParaRPr lang="nl-NL" kern="1200">
              <a:solidFill>
                <a:prstClr val="white"/>
              </a:solidFill>
              <a:latin typeface="Arial"/>
            </a:endParaRPr>
          </a:p>
        </p:txBody>
      </p:sp>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70666" y="5545053"/>
            <a:ext cx="3875983" cy="847358"/>
          </a:xfrm>
          <a:prstGeom prst="rect">
            <a:avLst/>
          </a:prstGeom>
        </p:spPr>
      </p:pic>
      <p:pic>
        <p:nvPicPr>
          <p:cNvPr id="6" name="Picture 5"/>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76263" y="5873749"/>
            <a:ext cx="1474750" cy="518662"/>
          </a:xfrm>
          <a:prstGeom prst="rect">
            <a:avLst/>
          </a:prstGeom>
          <a:ln w="12700">
            <a:solidFill>
              <a:schemeClr val="bg1"/>
            </a:solidFill>
          </a:ln>
        </p:spPr>
      </p:pic>
    </p:spTree>
    <p:extLst>
      <p:ext uri="{BB962C8B-B14F-4D97-AF65-F5344CB8AC3E}">
        <p14:creationId xmlns:p14="http://schemas.microsoft.com/office/powerpoint/2010/main" val="384886037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Einde slide 2 met tekst logo Surf">
    <p:spTree>
      <p:nvGrpSpPr>
        <p:cNvPr id="1" name=""/>
        <p:cNvGrpSpPr/>
        <p:nvPr/>
      </p:nvGrpSpPr>
      <p:grpSpPr>
        <a:xfrm>
          <a:off x="0" y="0"/>
          <a:ext cx="0" cy="0"/>
          <a:chOff x="0" y="0"/>
          <a:chExt cx="0" cy="0"/>
        </a:xfrm>
      </p:grpSpPr>
      <p:sp>
        <p:nvSpPr>
          <p:cNvPr id="6" name="Rounded Rectangle 5"/>
          <p:cNvSpPr/>
          <p:nvPr userDrawn="1"/>
        </p:nvSpPr>
        <p:spPr>
          <a:xfrm>
            <a:off x="142875" y="144000"/>
            <a:ext cx="8856000" cy="6570000"/>
          </a:xfrm>
          <a:prstGeom prst="roundRect">
            <a:avLst>
              <a:gd name="adj" fmla="val 2164"/>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hangingPunct="1"/>
            <a:endParaRPr lang="nl-NL" kern="1200">
              <a:solidFill>
                <a:prstClr val="white"/>
              </a:solidFill>
              <a:latin typeface="Arial"/>
            </a:endParaRPr>
          </a:p>
        </p:txBody>
      </p:sp>
      <p:sp>
        <p:nvSpPr>
          <p:cNvPr id="4" name="Text Placeholder 3"/>
          <p:cNvSpPr>
            <a:spLocks noGrp="1"/>
          </p:cNvSpPr>
          <p:nvPr>
            <p:ph type="body" sz="quarter" idx="10"/>
          </p:nvPr>
        </p:nvSpPr>
        <p:spPr>
          <a:xfrm>
            <a:off x="576263" y="1412874"/>
            <a:ext cx="3994150" cy="3511463"/>
          </a:xfrm>
        </p:spPr>
        <p:txBody>
          <a:bodyPr>
            <a:normAutofit/>
          </a:bodyPr>
          <a:lstStyle>
            <a:lvl1pPr marL="0" indent="0">
              <a:buNone/>
              <a:defRPr sz="2000" b="1">
                <a:solidFill>
                  <a:schemeClr val="bg1"/>
                </a:solidFill>
              </a:defRPr>
            </a:lvl1pPr>
          </a:lstStyle>
          <a:p>
            <a:pPr lvl="0"/>
            <a:r>
              <a:rPr lang="en-US" noProof="0"/>
              <a:t>Click to edit Master text styles</a:t>
            </a:r>
          </a:p>
        </p:txBody>
      </p:sp>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306076" y="5547643"/>
            <a:ext cx="2272120" cy="847358"/>
          </a:xfrm>
          <a:prstGeom prst="rect">
            <a:avLst/>
          </a:prstGeom>
        </p:spPr>
      </p:pic>
    </p:spTree>
    <p:extLst>
      <p:ext uri="{BB962C8B-B14F-4D97-AF65-F5344CB8AC3E}">
        <p14:creationId xmlns:p14="http://schemas.microsoft.com/office/powerpoint/2010/main" val="4798123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Einde slide 2 met tekst">
    <p:spTree>
      <p:nvGrpSpPr>
        <p:cNvPr id="1" name=""/>
        <p:cNvGrpSpPr/>
        <p:nvPr/>
      </p:nvGrpSpPr>
      <p:grpSpPr>
        <a:xfrm>
          <a:off x="0" y="0"/>
          <a:ext cx="0" cy="0"/>
          <a:chOff x="0" y="0"/>
          <a:chExt cx="0" cy="0"/>
        </a:xfrm>
      </p:grpSpPr>
      <p:sp>
        <p:nvSpPr>
          <p:cNvPr id="6" name="Rounded Rectangle 5"/>
          <p:cNvSpPr/>
          <p:nvPr userDrawn="1"/>
        </p:nvSpPr>
        <p:spPr>
          <a:xfrm>
            <a:off x="142875" y="144000"/>
            <a:ext cx="8856000" cy="6570000"/>
          </a:xfrm>
          <a:prstGeom prst="roundRect">
            <a:avLst>
              <a:gd name="adj" fmla="val 2164"/>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hangingPunct="1"/>
            <a:endParaRPr lang="nl-NL" kern="1200">
              <a:solidFill>
                <a:prstClr val="white"/>
              </a:solidFill>
              <a:latin typeface="Arial"/>
            </a:endParaRPr>
          </a:p>
        </p:txBody>
      </p:sp>
      <p:sp>
        <p:nvSpPr>
          <p:cNvPr id="4" name="Text Placeholder 3"/>
          <p:cNvSpPr>
            <a:spLocks noGrp="1"/>
          </p:cNvSpPr>
          <p:nvPr>
            <p:ph type="body" sz="quarter" idx="10"/>
          </p:nvPr>
        </p:nvSpPr>
        <p:spPr>
          <a:xfrm>
            <a:off x="576263" y="1412874"/>
            <a:ext cx="3994150" cy="3511463"/>
          </a:xfrm>
        </p:spPr>
        <p:txBody>
          <a:bodyPr>
            <a:normAutofit/>
          </a:bodyPr>
          <a:lstStyle>
            <a:lvl1pPr marL="0" indent="0">
              <a:buNone/>
              <a:defRPr sz="2000" b="1">
                <a:solidFill>
                  <a:schemeClr val="bg1"/>
                </a:solidFill>
              </a:defRPr>
            </a:lvl1pPr>
          </a:lstStyle>
          <a:p>
            <a:pPr lvl="0"/>
            <a:r>
              <a:rPr lang="en-US" noProof="0"/>
              <a:t>Click to edit Master text styles</a:t>
            </a:r>
          </a:p>
        </p:txBody>
      </p:sp>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70666" y="5545053"/>
            <a:ext cx="3875983" cy="847358"/>
          </a:xfrm>
          <a:prstGeom prst="rect">
            <a:avLst/>
          </a:prstGeom>
        </p:spPr>
      </p:pic>
    </p:spTree>
    <p:extLst>
      <p:ext uri="{BB962C8B-B14F-4D97-AF65-F5344CB8AC3E}">
        <p14:creationId xmlns:p14="http://schemas.microsoft.com/office/powerpoint/2010/main" val="584755588"/>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Einde slide 2 met tekst, logo Surf en logo CC">
    <p:spTree>
      <p:nvGrpSpPr>
        <p:cNvPr id="1" name=""/>
        <p:cNvGrpSpPr/>
        <p:nvPr/>
      </p:nvGrpSpPr>
      <p:grpSpPr>
        <a:xfrm>
          <a:off x="0" y="0"/>
          <a:ext cx="0" cy="0"/>
          <a:chOff x="0" y="0"/>
          <a:chExt cx="0" cy="0"/>
        </a:xfrm>
      </p:grpSpPr>
      <p:sp>
        <p:nvSpPr>
          <p:cNvPr id="8" name="Rounded Rectangle 7"/>
          <p:cNvSpPr/>
          <p:nvPr userDrawn="1"/>
        </p:nvSpPr>
        <p:spPr>
          <a:xfrm>
            <a:off x="142875" y="144000"/>
            <a:ext cx="8856000" cy="6570000"/>
          </a:xfrm>
          <a:prstGeom prst="roundRect">
            <a:avLst>
              <a:gd name="adj" fmla="val 2164"/>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hangingPunct="1"/>
            <a:endParaRPr lang="nl-NL" kern="1200">
              <a:solidFill>
                <a:prstClr val="white"/>
              </a:solidFill>
              <a:latin typeface="Arial"/>
            </a:endParaRPr>
          </a:p>
        </p:txBody>
      </p:sp>
      <p:sp>
        <p:nvSpPr>
          <p:cNvPr id="4" name="Text Placeholder 3"/>
          <p:cNvSpPr>
            <a:spLocks noGrp="1"/>
          </p:cNvSpPr>
          <p:nvPr>
            <p:ph type="body" sz="quarter" idx="10"/>
          </p:nvPr>
        </p:nvSpPr>
        <p:spPr>
          <a:xfrm>
            <a:off x="576263" y="1412874"/>
            <a:ext cx="3994150" cy="3511463"/>
          </a:xfrm>
        </p:spPr>
        <p:txBody>
          <a:bodyPr>
            <a:normAutofit/>
          </a:bodyPr>
          <a:lstStyle>
            <a:lvl1pPr marL="0" indent="0">
              <a:buNone/>
              <a:defRPr sz="2000" b="1">
                <a:solidFill>
                  <a:schemeClr val="bg1"/>
                </a:solidFill>
              </a:defRPr>
            </a:lvl1pPr>
          </a:lstStyle>
          <a:p>
            <a:pPr lvl="0"/>
            <a:r>
              <a:rPr lang="en-US" noProof="0"/>
              <a:t>Click to edit Master text styles</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76263" y="5873749"/>
            <a:ext cx="1474750" cy="518662"/>
          </a:xfrm>
          <a:prstGeom prst="rect">
            <a:avLst/>
          </a:prstGeom>
          <a:ln w="12700">
            <a:solidFill>
              <a:schemeClr val="bg1"/>
            </a:solidFill>
          </a:ln>
        </p:spPr>
      </p:pic>
      <p:pic>
        <p:nvPicPr>
          <p:cNvPr id="6" name="Picture 5"/>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306076" y="5547643"/>
            <a:ext cx="2272120" cy="847358"/>
          </a:xfrm>
          <a:prstGeom prst="rect">
            <a:avLst/>
          </a:prstGeom>
        </p:spPr>
      </p:pic>
    </p:spTree>
    <p:extLst>
      <p:ext uri="{BB962C8B-B14F-4D97-AF65-F5344CB8AC3E}">
        <p14:creationId xmlns:p14="http://schemas.microsoft.com/office/powerpoint/2010/main" val="873797534"/>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Einde slide 2 met tekst en logo CC">
    <p:spTree>
      <p:nvGrpSpPr>
        <p:cNvPr id="1" name=""/>
        <p:cNvGrpSpPr/>
        <p:nvPr/>
      </p:nvGrpSpPr>
      <p:grpSpPr>
        <a:xfrm>
          <a:off x="0" y="0"/>
          <a:ext cx="0" cy="0"/>
          <a:chOff x="0" y="0"/>
          <a:chExt cx="0" cy="0"/>
        </a:xfrm>
      </p:grpSpPr>
      <p:sp>
        <p:nvSpPr>
          <p:cNvPr id="8" name="Rounded Rectangle 7"/>
          <p:cNvSpPr/>
          <p:nvPr userDrawn="1"/>
        </p:nvSpPr>
        <p:spPr>
          <a:xfrm>
            <a:off x="142875" y="144000"/>
            <a:ext cx="8856000" cy="6570000"/>
          </a:xfrm>
          <a:prstGeom prst="roundRect">
            <a:avLst>
              <a:gd name="adj" fmla="val 2164"/>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hangingPunct="1"/>
            <a:endParaRPr lang="nl-NL" kern="1200">
              <a:solidFill>
                <a:prstClr val="white"/>
              </a:solidFill>
              <a:latin typeface="Arial"/>
            </a:endParaRPr>
          </a:p>
        </p:txBody>
      </p:sp>
      <p:sp>
        <p:nvSpPr>
          <p:cNvPr id="4" name="Text Placeholder 3"/>
          <p:cNvSpPr>
            <a:spLocks noGrp="1"/>
          </p:cNvSpPr>
          <p:nvPr>
            <p:ph type="body" sz="quarter" idx="10"/>
          </p:nvPr>
        </p:nvSpPr>
        <p:spPr>
          <a:xfrm>
            <a:off x="576263" y="1412874"/>
            <a:ext cx="3994150" cy="3511463"/>
          </a:xfrm>
        </p:spPr>
        <p:txBody>
          <a:bodyPr>
            <a:normAutofit/>
          </a:bodyPr>
          <a:lstStyle>
            <a:lvl1pPr marL="0" indent="0">
              <a:buNone/>
              <a:defRPr sz="2000" b="1">
                <a:solidFill>
                  <a:schemeClr val="bg1"/>
                </a:solidFill>
              </a:defRPr>
            </a:lvl1pPr>
          </a:lstStyle>
          <a:p>
            <a:pPr lvl="0"/>
            <a:r>
              <a:rPr lang="en-US" noProof="0"/>
              <a:t>Click to edit Master text styles</a:t>
            </a:r>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70666" y="5545053"/>
            <a:ext cx="3875983" cy="847358"/>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76263" y="5873749"/>
            <a:ext cx="1474750" cy="518662"/>
          </a:xfrm>
          <a:prstGeom prst="rect">
            <a:avLst/>
          </a:prstGeom>
          <a:ln w="12700">
            <a:solidFill>
              <a:schemeClr val="bg1"/>
            </a:solidFill>
          </a:ln>
        </p:spPr>
      </p:pic>
    </p:spTree>
    <p:extLst>
      <p:ext uri="{BB962C8B-B14F-4D97-AF65-F5344CB8AC3E}">
        <p14:creationId xmlns:p14="http://schemas.microsoft.com/office/powerpoint/2010/main" val="373503401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Einde slide 2 met personalia en logo Surf">
    <p:spTree>
      <p:nvGrpSpPr>
        <p:cNvPr id="1" name=""/>
        <p:cNvGrpSpPr/>
        <p:nvPr/>
      </p:nvGrpSpPr>
      <p:grpSpPr>
        <a:xfrm>
          <a:off x="0" y="0"/>
          <a:ext cx="0" cy="0"/>
          <a:chOff x="0" y="0"/>
          <a:chExt cx="0" cy="0"/>
        </a:xfrm>
      </p:grpSpPr>
      <p:sp>
        <p:nvSpPr>
          <p:cNvPr id="12" name="Rounded Rectangle 11"/>
          <p:cNvSpPr/>
          <p:nvPr userDrawn="1"/>
        </p:nvSpPr>
        <p:spPr>
          <a:xfrm>
            <a:off x="142875" y="144000"/>
            <a:ext cx="8856000" cy="6570000"/>
          </a:xfrm>
          <a:prstGeom prst="roundRect">
            <a:avLst>
              <a:gd name="adj" fmla="val 2164"/>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hangingPunct="1"/>
            <a:endParaRPr lang="nl-NL" kern="1200">
              <a:solidFill>
                <a:prstClr val="white"/>
              </a:solidFill>
              <a:latin typeface="Arial"/>
            </a:endParaRPr>
          </a:p>
        </p:txBody>
      </p:sp>
      <p:sp>
        <p:nvSpPr>
          <p:cNvPr id="5" name="Text Placeholder 3"/>
          <p:cNvSpPr>
            <a:spLocks noGrp="1"/>
          </p:cNvSpPr>
          <p:nvPr>
            <p:ph type="body" sz="quarter" idx="10" hasCustomPrompt="1"/>
          </p:nvPr>
        </p:nvSpPr>
        <p:spPr>
          <a:xfrm>
            <a:off x="576263" y="1412875"/>
            <a:ext cx="3994150" cy="270000"/>
          </a:xfrm>
        </p:spPr>
        <p:txBody>
          <a:bodyPr>
            <a:normAutofit/>
          </a:bodyPr>
          <a:lstStyle>
            <a:lvl1pPr marL="0" indent="0">
              <a:buNone/>
              <a:defRPr sz="1600" b="0">
                <a:solidFill>
                  <a:schemeClr val="bg1"/>
                </a:solidFill>
              </a:defRPr>
            </a:lvl1pPr>
          </a:lstStyle>
          <a:p>
            <a:pPr lvl="0"/>
            <a:r>
              <a:rPr lang="nl-NL" noProof="0" dirty="0"/>
              <a:t>[Naam]</a:t>
            </a:r>
          </a:p>
        </p:txBody>
      </p:sp>
      <p:sp>
        <p:nvSpPr>
          <p:cNvPr id="6" name="TextBox 5"/>
          <p:cNvSpPr txBox="1"/>
          <p:nvPr userDrawn="1"/>
        </p:nvSpPr>
        <p:spPr>
          <a:xfrm>
            <a:off x="576263" y="1886634"/>
            <a:ext cx="3994612" cy="246221"/>
          </a:xfrm>
          <a:prstGeom prst="rect">
            <a:avLst/>
          </a:prstGeom>
          <a:noFill/>
        </p:spPr>
        <p:txBody>
          <a:bodyPr wrap="square" lIns="0" tIns="0" rIns="0" bIns="0" rtlCol="0">
            <a:spAutoFit/>
          </a:bodyPr>
          <a:lstStyle/>
          <a:p>
            <a:pPr hangingPunct="1"/>
            <a:r>
              <a:rPr lang="nl-NL" sz="1600" kern="1200" dirty="0">
                <a:solidFill>
                  <a:prstClr val="white"/>
                </a:solidFill>
                <a:latin typeface="Arial"/>
                <a:ea typeface="+mn-ea"/>
                <a:cs typeface="+mn-cs"/>
              </a:rPr>
              <a:t>www.surfsara.nl</a:t>
            </a:r>
          </a:p>
        </p:txBody>
      </p:sp>
      <p:sp>
        <p:nvSpPr>
          <p:cNvPr id="7" name="Text Placeholder 7"/>
          <p:cNvSpPr>
            <a:spLocks noGrp="1"/>
          </p:cNvSpPr>
          <p:nvPr>
            <p:ph type="body" sz="quarter" idx="12" hasCustomPrompt="1"/>
          </p:nvPr>
        </p:nvSpPr>
        <p:spPr>
          <a:xfrm>
            <a:off x="576263" y="1649754"/>
            <a:ext cx="3994150" cy="270000"/>
          </a:xfrm>
        </p:spPr>
        <p:txBody>
          <a:bodyPr/>
          <a:lstStyle>
            <a:lvl1pPr marL="0" indent="0">
              <a:buNone/>
              <a:defRPr sz="1600" b="0">
                <a:solidFill>
                  <a:schemeClr val="bg1"/>
                </a:solidFill>
              </a:defRPr>
            </a:lvl1pPr>
          </a:lstStyle>
          <a:p>
            <a:pPr lvl="0"/>
            <a:r>
              <a:rPr lang="nl-NL" noProof="0"/>
              <a:t>[Email]</a:t>
            </a: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306076" y="5547643"/>
            <a:ext cx="2272120" cy="847358"/>
          </a:xfrm>
          <a:prstGeom prst="rect">
            <a:avLst/>
          </a:prstGeom>
        </p:spPr>
      </p:pic>
    </p:spTree>
    <p:extLst>
      <p:ext uri="{BB962C8B-B14F-4D97-AF65-F5344CB8AC3E}">
        <p14:creationId xmlns:p14="http://schemas.microsoft.com/office/powerpoint/2010/main" val="234376386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Einde slide 2 met personalia">
    <p:spTree>
      <p:nvGrpSpPr>
        <p:cNvPr id="1" name=""/>
        <p:cNvGrpSpPr/>
        <p:nvPr/>
      </p:nvGrpSpPr>
      <p:grpSpPr>
        <a:xfrm>
          <a:off x="0" y="0"/>
          <a:ext cx="0" cy="0"/>
          <a:chOff x="0" y="0"/>
          <a:chExt cx="0" cy="0"/>
        </a:xfrm>
      </p:grpSpPr>
      <p:sp>
        <p:nvSpPr>
          <p:cNvPr id="12" name="Rounded Rectangle 11"/>
          <p:cNvSpPr/>
          <p:nvPr userDrawn="1"/>
        </p:nvSpPr>
        <p:spPr>
          <a:xfrm>
            <a:off x="142875" y="144000"/>
            <a:ext cx="8856000" cy="6570000"/>
          </a:xfrm>
          <a:prstGeom prst="roundRect">
            <a:avLst>
              <a:gd name="adj" fmla="val 2164"/>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hangingPunct="1"/>
            <a:endParaRPr lang="nl-NL" kern="1200">
              <a:solidFill>
                <a:prstClr val="white"/>
              </a:solidFill>
              <a:latin typeface="Arial"/>
            </a:endParaRPr>
          </a:p>
        </p:txBody>
      </p:sp>
      <p:sp>
        <p:nvSpPr>
          <p:cNvPr id="5" name="Text Placeholder 3"/>
          <p:cNvSpPr>
            <a:spLocks noGrp="1"/>
          </p:cNvSpPr>
          <p:nvPr>
            <p:ph type="body" sz="quarter" idx="10" hasCustomPrompt="1"/>
          </p:nvPr>
        </p:nvSpPr>
        <p:spPr>
          <a:xfrm>
            <a:off x="576263" y="1412875"/>
            <a:ext cx="3994150" cy="270000"/>
          </a:xfrm>
        </p:spPr>
        <p:txBody>
          <a:bodyPr>
            <a:normAutofit/>
          </a:bodyPr>
          <a:lstStyle>
            <a:lvl1pPr marL="0" indent="0">
              <a:buNone/>
              <a:defRPr sz="1600" b="0">
                <a:solidFill>
                  <a:schemeClr val="bg1"/>
                </a:solidFill>
              </a:defRPr>
            </a:lvl1pPr>
          </a:lstStyle>
          <a:p>
            <a:pPr lvl="0"/>
            <a:r>
              <a:rPr lang="nl-NL" noProof="0" dirty="0"/>
              <a:t>[Naam]</a:t>
            </a:r>
          </a:p>
        </p:txBody>
      </p:sp>
      <p:sp>
        <p:nvSpPr>
          <p:cNvPr id="6" name="TextBox 5"/>
          <p:cNvSpPr txBox="1"/>
          <p:nvPr userDrawn="1"/>
        </p:nvSpPr>
        <p:spPr>
          <a:xfrm>
            <a:off x="576263" y="1886634"/>
            <a:ext cx="3994612" cy="246221"/>
          </a:xfrm>
          <a:prstGeom prst="rect">
            <a:avLst/>
          </a:prstGeom>
          <a:noFill/>
        </p:spPr>
        <p:txBody>
          <a:bodyPr wrap="square" lIns="0" tIns="0" rIns="0" bIns="0" rtlCol="0">
            <a:spAutoFit/>
          </a:bodyPr>
          <a:lstStyle/>
          <a:p>
            <a:pPr hangingPunct="1"/>
            <a:r>
              <a:rPr lang="nl-NL" sz="1600" kern="1200" dirty="0">
                <a:solidFill>
                  <a:prstClr val="white"/>
                </a:solidFill>
                <a:latin typeface="Arial"/>
                <a:ea typeface="+mn-ea"/>
                <a:cs typeface="+mn-cs"/>
              </a:rPr>
              <a:t>www.surfsara.nl</a:t>
            </a:r>
          </a:p>
        </p:txBody>
      </p:sp>
      <p:sp>
        <p:nvSpPr>
          <p:cNvPr id="7" name="Text Placeholder 7"/>
          <p:cNvSpPr>
            <a:spLocks noGrp="1"/>
          </p:cNvSpPr>
          <p:nvPr>
            <p:ph type="body" sz="quarter" idx="12" hasCustomPrompt="1"/>
          </p:nvPr>
        </p:nvSpPr>
        <p:spPr>
          <a:xfrm>
            <a:off x="576263" y="1649754"/>
            <a:ext cx="3994150" cy="270000"/>
          </a:xfrm>
        </p:spPr>
        <p:txBody>
          <a:bodyPr/>
          <a:lstStyle>
            <a:lvl1pPr marL="0" indent="0">
              <a:buNone/>
              <a:defRPr sz="1600" b="0">
                <a:solidFill>
                  <a:schemeClr val="bg1"/>
                </a:solidFill>
              </a:defRPr>
            </a:lvl1pPr>
          </a:lstStyle>
          <a:p>
            <a:pPr lvl="0"/>
            <a:r>
              <a:rPr lang="nl-NL" noProof="0"/>
              <a:t>[Email]</a:t>
            </a: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70666" y="5545053"/>
            <a:ext cx="3875983" cy="847358"/>
          </a:xfrm>
          <a:prstGeom prst="rect">
            <a:avLst/>
          </a:prstGeom>
        </p:spPr>
      </p:pic>
    </p:spTree>
    <p:extLst>
      <p:ext uri="{BB962C8B-B14F-4D97-AF65-F5344CB8AC3E}">
        <p14:creationId xmlns:p14="http://schemas.microsoft.com/office/powerpoint/2010/main" val="49521599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Einde slide 2 met personalia, logo Surf en CC logo">
    <p:spTree>
      <p:nvGrpSpPr>
        <p:cNvPr id="1" name=""/>
        <p:cNvGrpSpPr/>
        <p:nvPr/>
      </p:nvGrpSpPr>
      <p:grpSpPr>
        <a:xfrm>
          <a:off x="0" y="0"/>
          <a:ext cx="0" cy="0"/>
          <a:chOff x="0" y="0"/>
          <a:chExt cx="0" cy="0"/>
        </a:xfrm>
      </p:grpSpPr>
      <p:sp>
        <p:nvSpPr>
          <p:cNvPr id="10" name="Rounded Rectangle 9"/>
          <p:cNvSpPr/>
          <p:nvPr userDrawn="1"/>
        </p:nvSpPr>
        <p:spPr>
          <a:xfrm>
            <a:off x="142875" y="144000"/>
            <a:ext cx="8856000" cy="6570000"/>
          </a:xfrm>
          <a:prstGeom prst="roundRect">
            <a:avLst>
              <a:gd name="adj" fmla="val 2164"/>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hangingPunct="1"/>
            <a:endParaRPr lang="nl-NL" kern="1200">
              <a:solidFill>
                <a:prstClr val="white"/>
              </a:solidFill>
              <a:latin typeface="Arial"/>
            </a:endParaRPr>
          </a:p>
        </p:txBody>
      </p:sp>
      <p:sp>
        <p:nvSpPr>
          <p:cNvPr id="5" name="Text Placeholder 3"/>
          <p:cNvSpPr>
            <a:spLocks noGrp="1"/>
          </p:cNvSpPr>
          <p:nvPr>
            <p:ph type="body" sz="quarter" idx="10" hasCustomPrompt="1"/>
          </p:nvPr>
        </p:nvSpPr>
        <p:spPr>
          <a:xfrm>
            <a:off x="576263" y="1412875"/>
            <a:ext cx="3994150" cy="270000"/>
          </a:xfrm>
        </p:spPr>
        <p:txBody>
          <a:bodyPr>
            <a:normAutofit/>
          </a:bodyPr>
          <a:lstStyle>
            <a:lvl1pPr marL="0" indent="0">
              <a:buNone/>
              <a:defRPr sz="1600" b="0">
                <a:solidFill>
                  <a:schemeClr val="bg1"/>
                </a:solidFill>
              </a:defRPr>
            </a:lvl1pPr>
          </a:lstStyle>
          <a:p>
            <a:pPr lvl="0"/>
            <a:r>
              <a:rPr lang="nl-NL" noProof="0" dirty="0"/>
              <a:t>[Naam]</a:t>
            </a:r>
          </a:p>
        </p:txBody>
      </p:sp>
      <p:sp>
        <p:nvSpPr>
          <p:cNvPr id="6" name="TextBox 5"/>
          <p:cNvSpPr txBox="1"/>
          <p:nvPr userDrawn="1"/>
        </p:nvSpPr>
        <p:spPr>
          <a:xfrm>
            <a:off x="576263" y="1886634"/>
            <a:ext cx="3994612" cy="246221"/>
          </a:xfrm>
          <a:prstGeom prst="rect">
            <a:avLst/>
          </a:prstGeom>
          <a:noFill/>
        </p:spPr>
        <p:txBody>
          <a:bodyPr wrap="square" lIns="0" tIns="0" rIns="0" bIns="0" rtlCol="0">
            <a:spAutoFit/>
          </a:bodyPr>
          <a:lstStyle/>
          <a:p>
            <a:pPr hangingPunct="1"/>
            <a:r>
              <a:rPr lang="nl-NL" sz="1600" kern="1200" dirty="0">
                <a:solidFill>
                  <a:prstClr val="white"/>
                </a:solidFill>
                <a:latin typeface="Arial"/>
                <a:ea typeface="+mn-ea"/>
                <a:cs typeface="+mn-cs"/>
              </a:rPr>
              <a:t>www.surfsara.nl</a:t>
            </a:r>
          </a:p>
        </p:txBody>
      </p:sp>
      <p:sp>
        <p:nvSpPr>
          <p:cNvPr id="7" name="Text Placeholder 7"/>
          <p:cNvSpPr>
            <a:spLocks noGrp="1"/>
          </p:cNvSpPr>
          <p:nvPr>
            <p:ph type="body" sz="quarter" idx="12" hasCustomPrompt="1"/>
          </p:nvPr>
        </p:nvSpPr>
        <p:spPr>
          <a:xfrm>
            <a:off x="576263" y="1649754"/>
            <a:ext cx="3994150" cy="270000"/>
          </a:xfrm>
        </p:spPr>
        <p:txBody>
          <a:bodyPr/>
          <a:lstStyle>
            <a:lvl1pPr marL="0" indent="0">
              <a:buNone/>
              <a:defRPr sz="1600" b="0">
                <a:solidFill>
                  <a:schemeClr val="bg1"/>
                </a:solidFill>
              </a:defRPr>
            </a:lvl1pPr>
          </a:lstStyle>
          <a:p>
            <a:pPr lvl="0"/>
            <a:r>
              <a:rPr lang="nl-NL" noProof="0" dirty="0"/>
              <a:t>[Email]</a:t>
            </a: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76263" y="5873749"/>
            <a:ext cx="1474750" cy="518662"/>
          </a:xfrm>
          <a:prstGeom prst="rect">
            <a:avLst/>
          </a:prstGeom>
          <a:ln w="12700">
            <a:solidFill>
              <a:schemeClr val="bg1"/>
            </a:solidFill>
          </a:ln>
        </p:spPr>
      </p:pic>
      <p:pic>
        <p:nvPicPr>
          <p:cNvPr id="9" name="Picture 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306076" y="5547643"/>
            <a:ext cx="2272120" cy="847358"/>
          </a:xfrm>
          <a:prstGeom prst="rect">
            <a:avLst/>
          </a:prstGeom>
        </p:spPr>
      </p:pic>
    </p:spTree>
    <p:extLst>
      <p:ext uri="{BB962C8B-B14F-4D97-AF65-F5344CB8AC3E}">
        <p14:creationId xmlns:p14="http://schemas.microsoft.com/office/powerpoint/2010/main" val="29796191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 slide, 1 kolom, geen footer">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44000" y="144000"/>
            <a:ext cx="8856000" cy="1151814"/>
          </a:xfrm>
          <a:prstGeom prst="rect">
            <a:avLst/>
          </a:prstGeom>
        </p:spPr>
      </p:pic>
      <p:sp>
        <p:nvSpPr>
          <p:cNvPr id="13" name="Rounded Rectangle 12"/>
          <p:cNvSpPr/>
          <p:nvPr userDrawn="1"/>
        </p:nvSpPr>
        <p:spPr>
          <a:xfrm>
            <a:off x="142875" y="1441450"/>
            <a:ext cx="8856000" cy="5272088"/>
          </a:xfrm>
          <a:prstGeom prst="roundRect">
            <a:avLst>
              <a:gd name="adj" fmla="val 2626"/>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hangingPunct="1"/>
            <a:endParaRPr lang="nl-NL" kern="1200">
              <a:solidFill>
                <a:prstClr val="white"/>
              </a:solidFill>
              <a:latin typeface="Arial"/>
            </a:endParaRPr>
          </a:p>
        </p:txBody>
      </p:sp>
      <p:sp>
        <p:nvSpPr>
          <p:cNvPr id="4" name="Content Placeholder 8"/>
          <p:cNvSpPr>
            <a:spLocks noGrp="1"/>
          </p:cNvSpPr>
          <p:nvPr>
            <p:ph sz="quarter" idx="14"/>
          </p:nvPr>
        </p:nvSpPr>
        <p:spPr>
          <a:xfrm>
            <a:off x="287337" y="1584325"/>
            <a:ext cx="8568000" cy="4983163"/>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nl-NL" noProof="0"/>
          </a:p>
        </p:txBody>
      </p:sp>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144000" y="76186"/>
            <a:ext cx="1323430" cy="2396082"/>
          </a:xfrm>
          <a:prstGeom prst="rect">
            <a:avLst/>
          </a:prstGeom>
        </p:spPr>
      </p:pic>
      <p:sp>
        <p:nvSpPr>
          <p:cNvPr id="10" name="Title 1"/>
          <p:cNvSpPr>
            <a:spLocks noGrp="1"/>
          </p:cNvSpPr>
          <p:nvPr>
            <p:ph type="title"/>
          </p:nvPr>
        </p:nvSpPr>
        <p:spPr>
          <a:xfrm>
            <a:off x="144000" y="144000"/>
            <a:ext cx="8856000" cy="1152000"/>
          </a:xfrm>
        </p:spPr>
        <p:txBody>
          <a:bodyPr/>
          <a:lstStyle/>
          <a:p>
            <a:r>
              <a:rPr lang="en-US" noProof="0"/>
              <a:t>Click to edit Master title style</a:t>
            </a:r>
            <a:endParaRPr lang="nl-NL" noProof="0" dirty="0"/>
          </a:p>
        </p:txBody>
      </p:sp>
    </p:spTree>
    <p:extLst>
      <p:ext uri="{BB962C8B-B14F-4D97-AF65-F5344CB8AC3E}">
        <p14:creationId xmlns:p14="http://schemas.microsoft.com/office/powerpoint/2010/main" val="341243837"/>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Einde slide 2 met personalia en CC logo">
    <p:spTree>
      <p:nvGrpSpPr>
        <p:cNvPr id="1" name=""/>
        <p:cNvGrpSpPr/>
        <p:nvPr/>
      </p:nvGrpSpPr>
      <p:grpSpPr>
        <a:xfrm>
          <a:off x="0" y="0"/>
          <a:ext cx="0" cy="0"/>
          <a:chOff x="0" y="0"/>
          <a:chExt cx="0" cy="0"/>
        </a:xfrm>
      </p:grpSpPr>
      <p:sp>
        <p:nvSpPr>
          <p:cNvPr id="10" name="Rounded Rectangle 9"/>
          <p:cNvSpPr/>
          <p:nvPr userDrawn="1"/>
        </p:nvSpPr>
        <p:spPr>
          <a:xfrm>
            <a:off x="142875" y="144000"/>
            <a:ext cx="8856000" cy="6570000"/>
          </a:xfrm>
          <a:prstGeom prst="roundRect">
            <a:avLst>
              <a:gd name="adj" fmla="val 2164"/>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hangingPunct="1"/>
            <a:endParaRPr lang="nl-NL" kern="1200">
              <a:solidFill>
                <a:prstClr val="white"/>
              </a:solidFill>
              <a:latin typeface="Arial"/>
            </a:endParaRPr>
          </a:p>
        </p:txBody>
      </p:sp>
      <p:sp>
        <p:nvSpPr>
          <p:cNvPr id="5" name="Text Placeholder 3"/>
          <p:cNvSpPr>
            <a:spLocks noGrp="1"/>
          </p:cNvSpPr>
          <p:nvPr>
            <p:ph type="body" sz="quarter" idx="10" hasCustomPrompt="1"/>
          </p:nvPr>
        </p:nvSpPr>
        <p:spPr>
          <a:xfrm>
            <a:off x="576263" y="1412875"/>
            <a:ext cx="3994150" cy="270000"/>
          </a:xfrm>
        </p:spPr>
        <p:txBody>
          <a:bodyPr>
            <a:normAutofit/>
          </a:bodyPr>
          <a:lstStyle>
            <a:lvl1pPr marL="0" indent="0">
              <a:buNone/>
              <a:defRPr sz="1600" b="0">
                <a:solidFill>
                  <a:schemeClr val="bg1"/>
                </a:solidFill>
              </a:defRPr>
            </a:lvl1pPr>
          </a:lstStyle>
          <a:p>
            <a:pPr lvl="0"/>
            <a:r>
              <a:rPr lang="nl-NL" noProof="0" dirty="0"/>
              <a:t>[Naam]</a:t>
            </a:r>
          </a:p>
        </p:txBody>
      </p:sp>
      <p:sp>
        <p:nvSpPr>
          <p:cNvPr id="6" name="TextBox 5"/>
          <p:cNvSpPr txBox="1"/>
          <p:nvPr userDrawn="1"/>
        </p:nvSpPr>
        <p:spPr>
          <a:xfrm>
            <a:off x="576263" y="1886634"/>
            <a:ext cx="3994612" cy="246221"/>
          </a:xfrm>
          <a:prstGeom prst="rect">
            <a:avLst/>
          </a:prstGeom>
          <a:noFill/>
        </p:spPr>
        <p:txBody>
          <a:bodyPr wrap="square" lIns="0" tIns="0" rIns="0" bIns="0" rtlCol="0">
            <a:spAutoFit/>
          </a:bodyPr>
          <a:lstStyle/>
          <a:p>
            <a:pPr hangingPunct="1"/>
            <a:r>
              <a:rPr lang="nl-NL" sz="1600" kern="1200" dirty="0">
                <a:solidFill>
                  <a:prstClr val="white"/>
                </a:solidFill>
                <a:latin typeface="Arial"/>
                <a:ea typeface="+mn-ea"/>
                <a:cs typeface="+mn-cs"/>
              </a:rPr>
              <a:t>www.surfsara.nl</a:t>
            </a:r>
          </a:p>
        </p:txBody>
      </p:sp>
      <p:sp>
        <p:nvSpPr>
          <p:cNvPr id="7" name="Text Placeholder 7"/>
          <p:cNvSpPr>
            <a:spLocks noGrp="1"/>
          </p:cNvSpPr>
          <p:nvPr>
            <p:ph type="body" sz="quarter" idx="12" hasCustomPrompt="1"/>
          </p:nvPr>
        </p:nvSpPr>
        <p:spPr>
          <a:xfrm>
            <a:off x="576263" y="1649754"/>
            <a:ext cx="3994150" cy="270000"/>
          </a:xfrm>
        </p:spPr>
        <p:txBody>
          <a:bodyPr/>
          <a:lstStyle>
            <a:lvl1pPr marL="0" indent="0">
              <a:buNone/>
              <a:defRPr sz="1600" b="0">
                <a:solidFill>
                  <a:schemeClr val="bg1"/>
                </a:solidFill>
              </a:defRPr>
            </a:lvl1pPr>
          </a:lstStyle>
          <a:p>
            <a:pPr lvl="0"/>
            <a:r>
              <a:rPr lang="nl-NL" noProof="0" dirty="0"/>
              <a:t>[Email]</a:t>
            </a: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76263" y="5873749"/>
            <a:ext cx="1474750" cy="518662"/>
          </a:xfrm>
          <a:prstGeom prst="rect">
            <a:avLst/>
          </a:prstGeom>
          <a:ln w="12700">
            <a:solidFill>
              <a:schemeClr val="bg1"/>
            </a:solidFill>
          </a:ln>
        </p:spPr>
      </p:pic>
      <p:pic>
        <p:nvPicPr>
          <p:cNvPr id="9" name="Picture 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670666" y="5545053"/>
            <a:ext cx="3875983" cy="847358"/>
          </a:xfrm>
          <a:prstGeom prst="rect">
            <a:avLst/>
          </a:prstGeom>
        </p:spPr>
      </p:pic>
    </p:spTree>
    <p:extLst>
      <p:ext uri="{BB962C8B-B14F-4D97-AF65-F5344CB8AC3E}">
        <p14:creationId xmlns:p14="http://schemas.microsoft.com/office/powerpoint/2010/main" val="1337582635"/>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66404277"/>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s-ES"/>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5" name="Footer Placeholder 4"/>
          <p:cNvSpPr>
            <a:spLocks noGrp="1"/>
          </p:cNvSpPr>
          <p:nvPr>
            <p:ph type="ftr" sz="quarter" idx="11"/>
          </p:nvPr>
        </p:nvSpPr>
        <p:spPr>
          <a:xfrm>
            <a:off x="1547664" y="6309320"/>
            <a:ext cx="4608512" cy="432048"/>
          </a:xfrm>
        </p:spPr>
        <p:txBody>
          <a:bodyPr/>
          <a:lstStyle/>
          <a:p>
            <a:endParaRPr lang="es-ES" dirty="0">
              <a:solidFill>
                <a:prstClr val="black"/>
              </a:solidFill>
              <a:latin typeface="Arial"/>
            </a:endParaRPr>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7A664348-DC2E-4C46-A357-1ED243B754D0}" type="slidenum">
              <a:rPr lang="es-ES" smtClean="0">
                <a:solidFill>
                  <a:prstClr val="black"/>
                </a:solidFill>
                <a:latin typeface="Arial"/>
              </a:rPr>
              <a:pPr/>
              <a:t>‹#›</a:t>
            </a:fld>
            <a:endParaRPr lang="es-ES">
              <a:solidFill>
                <a:prstClr val="black"/>
              </a:solidFill>
              <a:latin typeface="Arial"/>
            </a:endParaRPr>
          </a:p>
        </p:txBody>
      </p:sp>
    </p:spTree>
    <p:extLst>
      <p:ext uri="{BB962C8B-B14F-4D97-AF65-F5344CB8AC3E}">
        <p14:creationId xmlns:p14="http://schemas.microsoft.com/office/powerpoint/2010/main" val="3161291795"/>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s-E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Footer Placeholder 5"/>
          <p:cNvSpPr>
            <a:spLocks noGrp="1"/>
          </p:cNvSpPr>
          <p:nvPr>
            <p:ph type="ftr" sz="quarter" idx="11"/>
          </p:nvPr>
        </p:nvSpPr>
        <p:spPr/>
        <p:txBody>
          <a:bodyPr/>
          <a:lstStyle/>
          <a:p>
            <a:endParaRPr lang="es-ES">
              <a:solidFill>
                <a:prstClr val="black"/>
              </a:solidFill>
              <a:latin typeface="Arial"/>
            </a:endParaRPr>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7A664348-DC2E-4C46-A357-1ED243B754D0}" type="slidenum">
              <a:rPr lang="es-ES" smtClean="0">
                <a:solidFill>
                  <a:prstClr val="black"/>
                </a:solidFill>
                <a:latin typeface="Arial"/>
              </a:rPr>
              <a:pPr/>
              <a:t>‹#›</a:t>
            </a:fld>
            <a:endParaRPr lang="es-ES">
              <a:solidFill>
                <a:prstClr val="black"/>
              </a:solidFill>
              <a:latin typeface="Arial"/>
            </a:endParaRPr>
          </a:p>
        </p:txBody>
      </p:sp>
    </p:spTree>
    <p:extLst>
      <p:ext uri="{BB962C8B-B14F-4D97-AF65-F5344CB8AC3E}">
        <p14:creationId xmlns:p14="http://schemas.microsoft.com/office/powerpoint/2010/main" val="2507598609"/>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Voorblad foto">
    <p:bg>
      <p:bgPr>
        <a:solidFill>
          <a:schemeClr val="bg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44000" y="5562000"/>
            <a:ext cx="8856000" cy="1151814"/>
          </a:xfrm>
          <a:prstGeom prst="rect">
            <a:avLst/>
          </a:prstGeom>
        </p:spPr>
      </p:pic>
      <p:sp>
        <p:nvSpPr>
          <p:cNvPr id="7" name="Picture Placeholder 6"/>
          <p:cNvSpPr>
            <a:spLocks noGrp="1"/>
          </p:cNvSpPr>
          <p:nvPr userDrawn="1">
            <p:ph type="pic" sz="quarter" idx="11"/>
          </p:nvPr>
        </p:nvSpPr>
        <p:spPr>
          <a:xfrm>
            <a:off x="142875" y="144001"/>
            <a:ext cx="8858250" cy="5272549"/>
          </a:xfrm>
          <a:prstGeom prst="roundRect">
            <a:avLst>
              <a:gd name="adj" fmla="val 2730"/>
            </a:avLst>
          </a:prstGeom>
          <a:solidFill>
            <a:schemeClr val="bg1">
              <a:lumMod val="95000"/>
            </a:schemeClr>
          </a:solidFill>
        </p:spPr>
        <p:txBody>
          <a:bodyPr anchor="ctr" anchorCtr="0">
            <a:normAutofit/>
          </a:bodyPr>
          <a:lstStyle>
            <a:lvl1pPr marL="0" indent="0">
              <a:buNone/>
              <a:defRPr sz="1000" b="0">
                <a:solidFill>
                  <a:srgbClr val="C00000"/>
                </a:solidFill>
                <a:latin typeface="Arial" pitchFamily="34" charset="0"/>
                <a:cs typeface="Arial" pitchFamily="34" charset="0"/>
              </a:defRPr>
            </a:lvl1pPr>
          </a:lstStyle>
          <a:p>
            <a:r>
              <a:rPr lang="en-US" noProof="0"/>
              <a:t>Click icon to add picture</a:t>
            </a:r>
            <a:endParaRPr lang="nl-NL" noProof="0" dirty="0"/>
          </a:p>
        </p:txBody>
      </p:sp>
      <p:sp>
        <p:nvSpPr>
          <p:cNvPr id="8" name="Subtitle 2"/>
          <p:cNvSpPr>
            <a:spLocks noGrp="1"/>
          </p:cNvSpPr>
          <p:nvPr userDrawn="1">
            <p:ph type="subTitle" idx="1"/>
          </p:nvPr>
        </p:nvSpPr>
        <p:spPr>
          <a:xfrm>
            <a:off x="288000" y="1548000"/>
            <a:ext cx="8568000" cy="576000"/>
          </a:xfrm>
          <a:prstGeom prst="roundRect">
            <a:avLst>
              <a:gd name="adj" fmla="val 24321"/>
            </a:avLst>
          </a:prstGeom>
          <a:solidFill>
            <a:schemeClr val="accent1"/>
          </a:solidFill>
        </p:spPr>
        <p:txBody>
          <a:bodyPr lIns="108000" tIns="0" rIns="144000" bIns="0" anchor="ctr" anchorCtr="0">
            <a:normAutofit/>
          </a:bodyPr>
          <a:lstStyle>
            <a:lvl1pPr marL="0" indent="0" algn="l">
              <a:buNone/>
              <a:defRPr sz="2000" b="0" cap="all" baseline="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0"/>
              <a:t>Click to edit Master subtitle style</a:t>
            </a:r>
            <a:endParaRPr lang="nl-NL" noProof="0" dirty="0"/>
          </a:p>
        </p:txBody>
      </p:sp>
      <p:sp>
        <p:nvSpPr>
          <p:cNvPr id="2" name="Title 1"/>
          <p:cNvSpPr>
            <a:spLocks noGrp="1"/>
          </p:cNvSpPr>
          <p:nvPr>
            <p:ph type="ctrTitle" hasCustomPrompt="1"/>
          </p:nvPr>
        </p:nvSpPr>
        <p:spPr>
          <a:xfrm>
            <a:off x="288000" y="288000"/>
            <a:ext cx="8568000" cy="1152000"/>
          </a:xfrm>
          <a:prstGeom prst="roundRect">
            <a:avLst>
              <a:gd name="adj" fmla="val 12645"/>
            </a:avLst>
          </a:prstGeom>
          <a:solidFill>
            <a:schemeClr val="accent1"/>
          </a:solidFill>
        </p:spPr>
        <p:txBody>
          <a:bodyPr lIns="108000" tIns="0" rIns="144000" bIns="0" anchor="ctr" anchorCtr="0">
            <a:noAutofit/>
          </a:bodyPr>
          <a:lstStyle>
            <a:lvl1pPr algn="l">
              <a:defRPr sz="3200" b="1">
                <a:solidFill>
                  <a:schemeClr val="bg1"/>
                </a:solidFill>
                <a:latin typeface="Arial" pitchFamily="34" charset="0"/>
                <a:cs typeface="Arial" pitchFamily="34" charset="0"/>
              </a:defRPr>
            </a:lvl1pPr>
          </a:lstStyle>
          <a:p>
            <a:r>
              <a:rPr lang="nl-NL" noProof="0" dirty="0"/>
              <a:t>CLICK TO EDIT MASTER TITLE STYLE</a:t>
            </a:r>
          </a:p>
        </p:txBody>
      </p:sp>
      <p:sp>
        <p:nvSpPr>
          <p:cNvPr id="13" name="Footer Placeholder 3"/>
          <p:cNvSpPr>
            <a:spLocks noGrp="1"/>
          </p:cNvSpPr>
          <p:nvPr>
            <p:ph type="ftr" sz="quarter" idx="12"/>
          </p:nvPr>
        </p:nvSpPr>
        <p:spPr>
          <a:xfrm>
            <a:off x="142875" y="5562000"/>
            <a:ext cx="6480000" cy="1152000"/>
          </a:xfrm>
          <a:prstGeom prst="rect">
            <a:avLst/>
          </a:prstGeom>
        </p:spPr>
        <p:txBody>
          <a:bodyPr lIns="144000" tIns="0" rIns="0" bIns="0"/>
          <a:lstStyle>
            <a:lvl1pPr algn="l">
              <a:defRPr sz="1400">
                <a:solidFill>
                  <a:schemeClr val="bg1"/>
                </a:solidFill>
              </a:defRPr>
            </a:lvl1pPr>
          </a:lstStyle>
          <a:p>
            <a:endParaRPr lang="nl-NL" dirty="0">
              <a:solidFill>
                <a:prstClr val="white"/>
              </a:solidFill>
              <a:latin typeface="Arial"/>
            </a:endParaRPr>
          </a:p>
        </p:txBody>
      </p:sp>
      <p:sp>
        <p:nvSpPr>
          <p:cNvPr id="14" name="Text Placeholder 4"/>
          <p:cNvSpPr>
            <a:spLocks noGrp="1"/>
          </p:cNvSpPr>
          <p:nvPr>
            <p:ph type="body" sz="quarter" idx="10"/>
          </p:nvPr>
        </p:nvSpPr>
        <p:spPr>
          <a:xfrm>
            <a:off x="144000" y="5562000"/>
            <a:ext cx="6768938" cy="1152000"/>
          </a:xfrm>
          <a:prstGeom prst="rect">
            <a:avLst/>
          </a:prstGeom>
          <a:noFill/>
          <a:ln>
            <a:noFill/>
          </a:ln>
        </p:spPr>
        <p:txBody>
          <a:bodyPr lIns="144000" tIns="0" rIns="0" bIns="0" anchor="ctr" anchorCtr="0">
            <a:normAutofit/>
          </a:bodyPr>
          <a:lstStyle>
            <a:lvl1pPr marL="0" indent="0">
              <a:buNone/>
              <a:defRPr sz="160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1411203560"/>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Voorblad, foto 1">
    <p:bg>
      <p:bgPr>
        <a:solidFill>
          <a:schemeClr val="bg1"/>
        </a:solidFill>
        <a:effectLst/>
      </p:bgPr>
    </p:bg>
    <p:spTree>
      <p:nvGrpSpPr>
        <p:cNvPr id="1" name=""/>
        <p:cNvGrpSpPr/>
        <p:nvPr/>
      </p:nvGrpSpPr>
      <p:grpSpPr>
        <a:xfrm>
          <a:off x="0" y="0"/>
          <a:ext cx="0" cy="0"/>
          <a:chOff x="0" y="0"/>
          <a:chExt cx="0" cy="0"/>
        </a:xfrm>
      </p:grpSpPr>
      <p:pic>
        <p:nvPicPr>
          <p:cNvPr id="11" name="Picture 10" descr="foto 1.jpg"/>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a:xfrm>
            <a:off x="0" y="0"/>
            <a:ext cx="9144000" cy="5503178"/>
          </a:xfrm>
          <a:prstGeom prst="rect">
            <a:avLst/>
          </a:prstGeom>
        </p:spPr>
      </p:pic>
      <p:pic>
        <p:nvPicPr>
          <p:cNvPr id="3" name="Picture 2"/>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0" y="0"/>
            <a:ext cx="9144000" cy="6858000"/>
          </a:xfrm>
          <a:prstGeom prst="rect">
            <a:avLst/>
          </a:prstGeom>
        </p:spPr>
      </p:pic>
      <p:pic>
        <p:nvPicPr>
          <p:cNvPr id="10" name="Picture 9"/>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289187" y="293688"/>
            <a:ext cx="8568000" cy="1837089"/>
          </a:xfrm>
          <a:prstGeom prst="rect">
            <a:avLst/>
          </a:prstGeom>
        </p:spPr>
      </p:pic>
      <p:pic>
        <p:nvPicPr>
          <p:cNvPr id="9" name="Picture 8"/>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144000" y="5562000"/>
            <a:ext cx="8856000" cy="1151814"/>
          </a:xfrm>
          <a:prstGeom prst="rect">
            <a:avLst/>
          </a:prstGeom>
        </p:spPr>
      </p:pic>
      <p:sp>
        <p:nvSpPr>
          <p:cNvPr id="12" name="Subtitle 2"/>
          <p:cNvSpPr>
            <a:spLocks noGrp="1"/>
          </p:cNvSpPr>
          <p:nvPr>
            <p:ph type="subTitle" idx="1"/>
          </p:nvPr>
        </p:nvSpPr>
        <p:spPr>
          <a:xfrm>
            <a:off x="288000" y="1548000"/>
            <a:ext cx="8568000" cy="576000"/>
          </a:xfrm>
          <a:prstGeom prst="rect">
            <a:avLst/>
          </a:prstGeom>
          <a:noFill/>
        </p:spPr>
        <p:txBody>
          <a:bodyPr lIns="144000" tIns="0" rIns="144000" bIns="0" anchor="ctr" anchorCtr="0">
            <a:normAutofit/>
          </a:bodyPr>
          <a:lstStyle>
            <a:lvl1pPr marL="0" indent="0" algn="l">
              <a:buNone/>
              <a:defRPr sz="2000" b="0" cap="all" baseline="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0"/>
              <a:t>Click to edit Master subtitle style</a:t>
            </a:r>
            <a:endParaRPr lang="nl-NL" noProof="0" dirty="0"/>
          </a:p>
        </p:txBody>
      </p:sp>
      <p:sp>
        <p:nvSpPr>
          <p:cNvPr id="13" name="Title 1"/>
          <p:cNvSpPr>
            <a:spLocks noGrp="1"/>
          </p:cNvSpPr>
          <p:nvPr>
            <p:ph type="ctrTitle" hasCustomPrompt="1"/>
          </p:nvPr>
        </p:nvSpPr>
        <p:spPr>
          <a:xfrm>
            <a:off x="288000" y="288000"/>
            <a:ext cx="8568000" cy="1152000"/>
          </a:xfrm>
          <a:prstGeom prst="rect">
            <a:avLst/>
          </a:prstGeom>
          <a:noFill/>
        </p:spPr>
        <p:txBody>
          <a:bodyPr lIns="144000" tIns="0" rIns="144000" bIns="0" anchor="ctr" anchorCtr="0">
            <a:noAutofit/>
          </a:bodyPr>
          <a:lstStyle>
            <a:lvl1pPr algn="l">
              <a:defRPr sz="3200" b="1">
                <a:solidFill>
                  <a:schemeClr val="bg1"/>
                </a:solidFill>
                <a:latin typeface="Arial" pitchFamily="34" charset="0"/>
                <a:cs typeface="Arial" pitchFamily="34" charset="0"/>
              </a:defRPr>
            </a:lvl1pPr>
          </a:lstStyle>
          <a:p>
            <a:r>
              <a:rPr lang="nl-NL" noProof="0" dirty="0"/>
              <a:t>CLICK TO EDIT MASTER TITLE STYLE</a:t>
            </a:r>
          </a:p>
        </p:txBody>
      </p:sp>
      <p:sp>
        <p:nvSpPr>
          <p:cNvPr id="19" name="Footer Placeholder 3"/>
          <p:cNvSpPr>
            <a:spLocks noGrp="1"/>
          </p:cNvSpPr>
          <p:nvPr>
            <p:ph type="ftr" sz="quarter" idx="12"/>
          </p:nvPr>
        </p:nvSpPr>
        <p:spPr>
          <a:xfrm>
            <a:off x="142875" y="5562000"/>
            <a:ext cx="6480000" cy="1152000"/>
          </a:xfrm>
          <a:prstGeom prst="rect">
            <a:avLst/>
          </a:prstGeom>
        </p:spPr>
        <p:txBody>
          <a:bodyPr lIns="144000" tIns="0" rIns="0" bIns="0"/>
          <a:lstStyle>
            <a:lvl1pPr algn="l">
              <a:defRPr sz="1400">
                <a:solidFill>
                  <a:schemeClr val="bg1"/>
                </a:solidFill>
              </a:defRPr>
            </a:lvl1pPr>
          </a:lstStyle>
          <a:p>
            <a:endParaRPr lang="nl-NL" dirty="0">
              <a:solidFill>
                <a:prstClr val="white"/>
              </a:solidFill>
              <a:latin typeface="Arial"/>
            </a:endParaRPr>
          </a:p>
        </p:txBody>
      </p:sp>
      <p:sp>
        <p:nvSpPr>
          <p:cNvPr id="20" name="Text Placeholder 4"/>
          <p:cNvSpPr>
            <a:spLocks noGrp="1"/>
          </p:cNvSpPr>
          <p:nvPr>
            <p:ph type="body" sz="quarter" idx="10"/>
          </p:nvPr>
        </p:nvSpPr>
        <p:spPr>
          <a:xfrm>
            <a:off x="144000" y="5562000"/>
            <a:ext cx="6768938" cy="1152000"/>
          </a:xfrm>
          <a:prstGeom prst="rect">
            <a:avLst/>
          </a:prstGeom>
          <a:noFill/>
          <a:ln>
            <a:noFill/>
          </a:ln>
        </p:spPr>
        <p:txBody>
          <a:bodyPr lIns="144000" tIns="0" rIns="0" bIns="0" anchor="ctr" anchorCtr="0">
            <a:normAutofit/>
          </a:bodyPr>
          <a:lstStyle>
            <a:lvl1pPr marL="0" indent="0">
              <a:buNone/>
              <a:defRPr sz="1600">
                <a:solidFill>
                  <a:schemeClr val="bg1"/>
                </a:solidFill>
              </a:defRPr>
            </a:lvl1pPr>
          </a:lstStyle>
          <a:p>
            <a:pPr lvl="0"/>
            <a:r>
              <a:rPr lang="en-US"/>
              <a:t>Click to edit Master text styles</a:t>
            </a:r>
          </a:p>
        </p:txBody>
      </p:sp>
      <p:pic>
        <p:nvPicPr>
          <p:cNvPr id="6" name="Picture 5"/>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0" y="5274908"/>
            <a:ext cx="9144000" cy="396240"/>
          </a:xfrm>
          <a:prstGeom prst="rect">
            <a:avLst/>
          </a:prstGeom>
        </p:spPr>
      </p:pic>
    </p:spTree>
    <p:extLst>
      <p:ext uri="{BB962C8B-B14F-4D97-AF65-F5344CB8AC3E}">
        <p14:creationId xmlns:p14="http://schemas.microsoft.com/office/powerpoint/2010/main" val="2957619886"/>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Voorblad, foto 2">
    <p:bg>
      <p:bgPr>
        <a:solidFill>
          <a:schemeClr val="bg1"/>
        </a:solidFill>
        <a:effectLst/>
      </p:bgPr>
    </p:bg>
    <p:spTree>
      <p:nvGrpSpPr>
        <p:cNvPr id="1" name=""/>
        <p:cNvGrpSpPr/>
        <p:nvPr/>
      </p:nvGrpSpPr>
      <p:grpSpPr>
        <a:xfrm>
          <a:off x="0" y="0"/>
          <a:ext cx="0" cy="0"/>
          <a:chOff x="0" y="0"/>
          <a:chExt cx="0" cy="0"/>
        </a:xfrm>
      </p:grpSpPr>
      <p:pic>
        <p:nvPicPr>
          <p:cNvPr id="13" name="Picture 12" descr="foto 2.jpg"/>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a:xfrm>
            <a:off x="0" y="0"/>
            <a:ext cx="9144000" cy="5503178"/>
          </a:xfrm>
          <a:prstGeom prst="rect">
            <a:avLst/>
          </a:prstGeom>
        </p:spPr>
      </p:pic>
      <p:pic>
        <p:nvPicPr>
          <p:cNvPr id="3" name="Picture 2"/>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0" y="0"/>
            <a:ext cx="9144000" cy="6858000"/>
          </a:xfrm>
          <a:prstGeom prst="rect">
            <a:avLst/>
          </a:prstGeom>
        </p:spPr>
      </p:pic>
      <p:pic>
        <p:nvPicPr>
          <p:cNvPr id="12" name="Picture 11"/>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289187" y="293688"/>
            <a:ext cx="8568000" cy="1837089"/>
          </a:xfrm>
          <a:prstGeom prst="rect">
            <a:avLst/>
          </a:prstGeom>
        </p:spPr>
      </p:pic>
      <p:pic>
        <p:nvPicPr>
          <p:cNvPr id="9" name="Picture 8"/>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144000" y="5562000"/>
            <a:ext cx="8856000" cy="1151814"/>
          </a:xfrm>
          <a:prstGeom prst="rect">
            <a:avLst/>
          </a:prstGeom>
        </p:spPr>
      </p:pic>
      <p:pic>
        <p:nvPicPr>
          <p:cNvPr id="6" name="Picture 5"/>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0" y="5283454"/>
            <a:ext cx="9144000" cy="396240"/>
          </a:xfrm>
          <a:prstGeom prst="rect">
            <a:avLst/>
          </a:prstGeom>
        </p:spPr>
      </p:pic>
      <p:sp>
        <p:nvSpPr>
          <p:cNvPr id="10" name="Subtitle 2"/>
          <p:cNvSpPr>
            <a:spLocks noGrp="1"/>
          </p:cNvSpPr>
          <p:nvPr>
            <p:ph type="subTitle" idx="1"/>
          </p:nvPr>
        </p:nvSpPr>
        <p:spPr>
          <a:xfrm>
            <a:off x="288000" y="1548000"/>
            <a:ext cx="8568000" cy="576000"/>
          </a:xfrm>
          <a:prstGeom prst="rect">
            <a:avLst/>
          </a:prstGeom>
          <a:noFill/>
        </p:spPr>
        <p:txBody>
          <a:bodyPr lIns="144000" tIns="0" rIns="144000" bIns="0" anchor="ctr" anchorCtr="0">
            <a:normAutofit/>
          </a:bodyPr>
          <a:lstStyle>
            <a:lvl1pPr marL="0" indent="0" algn="l">
              <a:buNone/>
              <a:defRPr sz="2000" b="0" cap="all" baseline="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0"/>
              <a:t>Click to edit Master subtitle style</a:t>
            </a:r>
            <a:endParaRPr lang="nl-NL" noProof="0" dirty="0"/>
          </a:p>
        </p:txBody>
      </p:sp>
      <p:sp>
        <p:nvSpPr>
          <p:cNvPr id="11" name="Title 1"/>
          <p:cNvSpPr>
            <a:spLocks noGrp="1"/>
          </p:cNvSpPr>
          <p:nvPr>
            <p:ph type="ctrTitle" hasCustomPrompt="1"/>
          </p:nvPr>
        </p:nvSpPr>
        <p:spPr>
          <a:xfrm>
            <a:off x="288000" y="288000"/>
            <a:ext cx="8568000" cy="1152000"/>
          </a:xfrm>
          <a:prstGeom prst="rect">
            <a:avLst/>
          </a:prstGeom>
          <a:noFill/>
        </p:spPr>
        <p:txBody>
          <a:bodyPr lIns="144000" tIns="0" rIns="144000" bIns="0" anchor="ctr" anchorCtr="0">
            <a:noAutofit/>
          </a:bodyPr>
          <a:lstStyle>
            <a:lvl1pPr algn="l">
              <a:defRPr sz="3200" b="1">
                <a:solidFill>
                  <a:schemeClr val="bg1"/>
                </a:solidFill>
                <a:latin typeface="Arial" pitchFamily="34" charset="0"/>
                <a:cs typeface="Arial" pitchFamily="34" charset="0"/>
              </a:defRPr>
            </a:lvl1pPr>
          </a:lstStyle>
          <a:p>
            <a:r>
              <a:rPr lang="nl-NL" noProof="0" dirty="0"/>
              <a:t>CLICK TO EDIT MASTER TITLE STYLE</a:t>
            </a:r>
          </a:p>
        </p:txBody>
      </p:sp>
      <p:sp>
        <p:nvSpPr>
          <p:cNvPr id="20" name="Footer Placeholder 3"/>
          <p:cNvSpPr>
            <a:spLocks noGrp="1"/>
          </p:cNvSpPr>
          <p:nvPr>
            <p:ph type="ftr" sz="quarter" idx="12"/>
          </p:nvPr>
        </p:nvSpPr>
        <p:spPr>
          <a:xfrm>
            <a:off x="142875" y="5562000"/>
            <a:ext cx="6480000" cy="1152000"/>
          </a:xfrm>
          <a:prstGeom prst="rect">
            <a:avLst/>
          </a:prstGeom>
        </p:spPr>
        <p:txBody>
          <a:bodyPr lIns="144000" tIns="0" rIns="0" bIns="0"/>
          <a:lstStyle>
            <a:lvl1pPr algn="l">
              <a:defRPr sz="1400">
                <a:solidFill>
                  <a:schemeClr val="bg1"/>
                </a:solidFill>
              </a:defRPr>
            </a:lvl1pPr>
          </a:lstStyle>
          <a:p>
            <a:endParaRPr lang="nl-NL" dirty="0">
              <a:solidFill>
                <a:prstClr val="white"/>
              </a:solidFill>
              <a:latin typeface="Arial"/>
            </a:endParaRPr>
          </a:p>
        </p:txBody>
      </p:sp>
      <p:sp>
        <p:nvSpPr>
          <p:cNvPr id="21" name="Text Placeholder 4"/>
          <p:cNvSpPr>
            <a:spLocks noGrp="1"/>
          </p:cNvSpPr>
          <p:nvPr>
            <p:ph type="body" sz="quarter" idx="10"/>
          </p:nvPr>
        </p:nvSpPr>
        <p:spPr>
          <a:xfrm>
            <a:off x="144000" y="5562000"/>
            <a:ext cx="6768938" cy="1152000"/>
          </a:xfrm>
          <a:prstGeom prst="rect">
            <a:avLst/>
          </a:prstGeom>
          <a:noFill/>
          <a:ln>
            <a:noFill/>
          </a:ln>
        </p:spPr>
        <p:txBody>
          <a:bodyPr lIns="144000" tIns="0" rIns="0" bIns="0" anchor="ctr" anchorCtr="0">
            <a:normAutofit/>
          </a:bodyPr>
          <a:lstStyle>
            <a:lvl1pPr marL="0" indent="0">
              <a:buNone/>
              <a:defRPr sz="160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02157526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Voorblad, foto 3">
    <p:bg>
      <p:bgPr>
        <a:solidFill>
          <a:schemeClr val="bg1"/>
        </a:solidFill>
        <a:effectLst/>
      </p:bgPr>
    </p:bg>
    <p:spTree>
      <p:nvGrpSpPr>
        <p:cNvPr id="1" name=""/>
        <p:cNvGrpSpPr/>
        <p:nvPr/>
      </p:nvGrpSpPr>
      <p:grpSpPr>
        <a:xfrm>
          <a:off x="0" y="0"/>
          <a:ext cx="0" cy="0"/>
          <a:chOff x="0" y="0"/>
          <a:chExt cx="0" cy="0"/>
        </a:xfrm>
      </p:grpSpPr>
      <p:pic>
        <p:nvPicPr>
          <p:cNvPr id="14" name="Picture 13" descr="foto3.jpg"/>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a:xfrm>
            <a:off x="0" y="0"/>
            <a:ext cx="9144000" cy="5486400"/>
          </a:xfrm>
          <a:prstGeom prst="rect">
            <a:avLst/>
          </a:prstGeom>
        </p:spPr>
      </p:pic>
      <p:pic>
        <p:nvPicPr>
          <p:cNvPr id="3" name="Picture 2"/>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0" y="0"/>
            <a:ext cx="9144000" cy="6858000"/>
          </a:xfrm>
          <a:prstGeom prst="rect">
            <a:avLst/>
          </a:prstGeom>
        </p:spPr>
      </p:pic>
      <p:pic>
        <p:nvPicPr>
          <p:cNvPr id="11" name="Picture 10"/>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289187" y="293688"/>
            <a:ext cx="8568000" cy="1837089"/>
          </a:xfrm>
          <a:prstGeom prst="rect">
            <a:avLst/>
          </a:prstGeom>
        </p:spPr>
      </p:pic>
      <p:pic>
        <p:nvPicPr>
          <p:cNvPr id="9" name="Picture 8"/>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144000" y="5562000"/>
            <a:ext cx="8856000" cy="1151814"/>
          </a:xfrm>
          <a:prstGeom prst="rect">
            <a:avLst/>
          </a:prstGeom>
        </p:spPr>
      </p:pic>
      <p:pic>
        <p:nvPicPr>
          <p:cNvPr id="6" name="Picture 5"/>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0" y="5283454"/>
            <a:ext cx="9144000" cy="396240"/>
          </a:xfrm>
          <a:prstGeom prst="rect">
            <a:avLst/>
          </a:prstGeom>
        </p:spPr>
      </p:pic>
      <p:sp>
        <p:nvSpPr>
          <p:cNvPr id="10" name="Subtitle 2"/>
          <p:cNvSpPr>
            <a:spLocks noGrp="1"/>
          </p:cNvSpPr>
          <p:nvPr>
            <p:ph type="subTitle" idx="1"/>
          </p:nvPr>
        </p:nvSpPr>
        <p:spPr>
          <a:xfrm>
            <a:off x="288000" y="1548000"/>
            <a:ext cx="8568000" cy="576000"/>
          </a:xfrm>
          <a:prstGeom prst="rect">
            <a:avLst/>
          </a:prstGeom>
          <a:noFill/>
        </p:spPr>
        <p:txBody>
          <a:bodyPr lIns="144000" tIns="0" rIns="144000" bIns="0" anchor="ctr" anchorCtr="0">
            <a:normAutofit/>
          </a:bodyPr>
          <a:lstStyle>
            <a:lvl1pPr marL="0" indent="0" algn="l">
              <a:buNone/>
              <a:defRPr sz="2000" b="0" cap="all" baseline="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0"/>
              <a:t>Click to edit Master subtitle style</a:t>
            </a:r>
            <a:endParaRPr lang="nl-NL" noProof="0" dirty="0"/>
          </a:p>
        </p:txBody>
      </p:sp>
      <p:sp>
        <p:nvSpPr>
          <p:cNvPr id="12" name="Title 1"/>
          <p:cNvSpPr>
            <a:spLocks noGrp="1"/>
          </p:cNvSpPr>
          <p:nvPr>
            <p:ph type="ctrTitle" hasCustomPrompt="1"/>
          </p:nvPr>
        </p:nvSpPr>
        <p:spPr>
          <a:xfrm>
            <a:off x="288000" y="288000"/>
            <a:ext cx="8568000" cy="1152000"/>
          </a:xfrm>
          <a:prstGeom prst="rect">
            <a:avLst/>
          </a:prstGeom>
          <a:noFill/>
        </p:spPr>
        <p:txBody>
          <a:bodyPr lIns="144000" tIns="0" rIns="144000" bIns="0" anchor="ctr" anchorCtr="0">
            <a:noAutofit/>
          </a:bodyPr>
          <a:lstStyle>
            <a:lvl1pPr algn="l">
              <a:defRPr sz="3200" b="1">
                <a:solidFill>
                  <a:schemeClr val="bg1"/>
                </a:solidFill>
                <a:latin typeface="Arial" pitchFamily="34" charset="0"/>
                <a:cs typeface="Arial" pitchFamily="34" charset="0"/>
              </a:defRPr>
            </a:lvl1pPr>
          </a:lstStyle>
          <a:p>
            <a:r>
              <a:rPr lang="nl-NL" noProof="0" dirty="0"/>
              <a:t>CLICK TO EDIT MASTER TITLE STYLE</a:t>
            </a:r>
          </a:p>
        </p:txBody>
      </p:sp>
      <p:sp>
        <p:nvSpPr>
          <p:cNvPr id="15" name="Footer Placeholder 3"/>
          <p:cNvSpPr>
            <a:spLocks noGrp="1"/>
          </p:cNvSpPr>
          <p:nvPr>
            <p:ph type="ftr" sz="quarter" idx="12"/>
          </p:nvPr>
        </p:nvSpPr>
        <p:spPr>
          <a:xfrm>
            <a:off x="142875" y="5562000"/>
            <a:ext cx="6480000" cy="1152000"/>
          </a:xfrm>
          <a:prstGeom prst="rect">
            <a:avLst/>
          </a:prstGeom>
        </p:spPr>
        <p:txBody>
          <a:bodyPr lIns="144000" tIns="0" rIns="0" bIns="0"/>
          <a:lstStyle>
            <a:lvl1pPr algn="l">
              <a:defRPr sz="1400">
                <a:solidFill>
                  <a:schemeClr val="bg1"/>
                </a:solidFill>
              </a:defRPr>
            </a:lvl1pPr>
          </a:lstStyle>
          <a:p>
            <a:endParaRPr lang="nl-NL" dirty="0">
              <a:solidFill>
                <a:prstClr val="white"/>
              </a:solidFill>
              <a:latin typeface="Arial"/>
            </a:endParaRPr>
          </a:p>
        </p:txBody>
      </p:sp>
      <p:sp>
        <p:nvSpPr>
          <p:cNvPr id="17" name="Text Placeholder 4"/>
          <p:cNvSpPr>
            <a:spLocks noGrp="1"/>
          </p:cNvSpPr>
          <p:nvPr>
            <p:ph type="body" sz="quarter" idx="10"/>
          </p:nvPr>
        </p:nvSpPr>
        <p:spPr>
          <a:xfrm>
            <a:off x="144000" y="5562000"/>
            <a:ext cx="6768938" cy="1152000"/>
          </a:xfrm>
          <a:prstGeom prst="rect">
            <a:avLst/>
          </a:prstGeom>
          <a:noFill/>
          <a:ln>
            <a:noFill/>
          </a:ln>
        </p:spPr>
        <p:txBody>
          <a:bodyPr lIns="144000" tIns="0" rIns="0" bIns="0" anchor="ctr" anchorCtr="0">
            <a:normAutofit/>
          </a:bodyPr>
          <a:lstStyle>
            <a:lvl1pPr marL="0" indent="0">
              <a:buNone/>
              <a:defRPr sz="160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1366027447"/>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Content slide, 1 kolom">
    <p:spTree>
      <p:nvGrpSpPr>
        <p:cNvPr id="1" name=""/>
        <p:cNvGrpSpPr/>
        <p:nvPr/>
      </p:nvGrpSpPr>
      <p:grpSpPr>
        <a:xfrm>
          <a:off x="0" y="0"/>
          <a:ext cx="0" cy="0"/>
          <a:chOff x="0" y="0"/>
          <a:chExt cx="0" cy="0"/>
        </a:xfrm>
      </p:grpSpPr>
      <p:pic>
        <p:nvPicPr>
          <p:cNvPr id="15" name="Picture 1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44000" y="144000"/>
            <a:ext cx="8856000" cy="1151814"/>
          </a:xfrm>
          <a:prstGeom prst="rect">
            <a:avLst/>
          </a:prstGeom>
        </p:spPr>
      </p:pic>
      <p:sp>
        <p:nvSpPr>
          <p:cNvPr id="12" name="Rounded Rectangle 11"/>
          <p:cNvSpPr/>
          <p:nvPr userDrawn="1"/>
        </p:nvSpPr>
        <p:spPr>
          <a:xfrm>
            <a:off x="142875" y="1441450"/>
            <a:ext cx="8856000" cy="4695826"/>
          </a:xfrm>
          <a:prstGeom prst="roundRect">
            <a:avLst>
              <a:gd name="adj" fmla="val 2940"/>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hangingPunct="1"/>
            <a:endParaRPr lang="nl-NL" kern="1200">
              <a:solidFill>
                <a:prstClr val="white"/>
              </a:solidFill>
              <a:latin typeface="Arial"/>
            </a:endParaRPr>
          </a:p>
        </p:txBody>
      </p:sp>
      <p:sp>
        <p:nvSpPr>
          <p:cNvPr id="2" name="Title 1"/>
          <p:cNvSpPr>
            <a:spLocks noGrp="1"/>
          </p:cNvSpPr>
          <p:nvPr>
            <p:ph type="title"/>
          </p:nvPr>
        </p:nvSpPr>
        <p:spPr/>
        <p:txBody>
          <a:bodyPr/>
          <a:lstStyle/>
          <a:p>
            <a:r>
              <a:rPr lang="en-US" noProof="0"/>
              <a:t>Click to edit Master title style</a:t>
            </a:r>
            <a:endParaRPr lang="nl-NL" noProof="0" dirty="0"/>
          </a:p>
        </p:txBody>
      </p:sp>
      <p:sp>
        <p:nvSpPr>
          <p:cNvPr id="9" name="Content Placeholder 8"/>
          <p:cNvSpPr>
            <a:spLocks noGrp="1"/>
          </p:cNvSpPr>
          <p:nvPr>
            <p:ph sz="quarter" idx="14"/>
          </p:nvPr>
        </p:nvSpPr>
        <p:spPr>
          <a:xfrm>
            <a:off x="287337" y="1584325"/>
            <a:ext cx="8568000" cy="440848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nl-NL" noProof="0"/>
          </a:p>
        </p:txBody>
      </p:sp>
      <p:pic>
        <p:nvPicPr>
          <p:cNvPr id="13" name="Picture 12"/>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144000" y="76186"/>
            <a:ext cx="1323430" cy="2396082"/>
          </a:xfrm>
          <a:prstGeom prst="rect">
            <a:avLst/>
          </a:prstGeom>
        </p:spPr>
      </p:pic>
      <p:pic>
        <p:nvPicPr>
          <p:cNvPr id="7" name="Picture 6"/>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144396" y="6283922"/>
            <a:ext cx="8855208" cy="434378"/>
          </a:xfrm>
          <a:prstGeom prst="rect">
            <a:avLst/>
          </a:prstGeom>
        </p:spPr>
      </p:pic>
      <p:sp>
        <p:nvSpPr>
          <p:cNvPr id="8" name="Footer Placeholder 3"/>
          <p:cNvSpPr>
            <a:spLocks noGrp="1"/>
          </p:cNvSpPr>
          <p:nvPr>
            <p:ph type="ftr" sz="quarter" idx="11"/>
          </p:nvPr>
        </p:nvSpPr>
        <p:spPr>
          <a:xfrm>
            <a:off x="142875" y="6282000"/>
            <a:ext cx="6480000" cy="432000"/>
          </a:xfrm>
          <a:prstGeom prst="rect">
            <a:avLst/>
          </a:prstGeom>
        </p:spPr>
        <p:txBody>
          <a:bodyPr lIns="144000" tIns="0" rIns="0" bIns="0"/>
          <a:lstStyle>
            <a:lvl1pPr algn="l">
              <a:defRPr sz="1400">
                <a:solidFill>
                  <a:schemeClr val="tx1"/>
                </a:solidFill>
              </a:defRPr>
            </a:lvl1pPr>
          </a:lstStyle>
          <a:p>
            <a:endParaRPr lang="nl-NL" dirty="0">
              <a:solidFill>
                <a:prstClr val="black"/>
              </a:solidFill>
              <a:latin typeface="Arial"/>
            </a:endParaRPr>
          </a:p>
        </p:txBody>
      </p:sp>
      <p:sp>
        <p:nvSpPr>
          <p:cNvPr id="10" name="Date Placeholder 2"/>
          <p:cNvSpPr>
            <a:spLocks noGrp="1"/>
          </p:cNvSpPr>
          <p:nvPr>
            <p:ph type="dt" sz="half" idx="10"/>
          </p:nvPr>
        </p:nvSpPr>
        <p:spPr>
          <a:xfrm>
            <a:off x="5622975" y="6373219"/>
            <a:ext cx="2133600" cy="149125"/>
          </a:xfrm>
          <a:prstGeom prst="rect">
            <a:avLst/>
          </a:prstGeom>
        </p:spPr>
        <p:txBody>
          <a:bodyPr wrap="none" lIns="0" tIns="0" rIns="0" bIns="0" anchor="t" anchorCtr="0"/>
          <a:lstStyle>
            <a:lvl1pPr algn="r">
              <a:defRPr sz="900">
                <a:solidFill>
                  <a:schemeClr val="tx1"/>
                </a:solidFill>
              </a:defRPr>
            </a:lvl1pPr>
          </a:lstStyle>
          <a:p>
            <a:endParaRPr lang="nl-NL" dirty="0">
              <a:solidFill>
                <a:prstClr val="black"/>
              </a:solidFill>
              <a:latin typeface="Arial"/>
            </a:endParaRPr>
          </a:p>
        </p:txBody>
      </p:sp>
      <p:sp>
        <p:nvSpPr>
          <p:cNvPr id="11" name="Slide Number Placeholder 4"/>
          <p:cNvSpPr>
            <a:spLocks noGrp="1"/>
          </p:cNvSpPr>
          <p:nvPr>
            <p:ph type="sldNum" sz="quarter" idx="12"/>
          </p:nvPr>
        </p:nvSpPr>
        <p:spPr>
          <a:xfrm>
            <a:off x="7755967" y="6372000"/>
            <a:ext cx="438611" cy="218229"/>
          </a:xfrm>
          <a:prstGeom prst="rect">
            <a:avLst/>
          </a:prstGeom>
        </p:spPr>
        <p:txBody>
          <a:bodyPr wrap="none" lIns="0" tIns="0" rIns="144000" bIns="0" anchor="t" anchorCtr="0"/>
          <a:lstStyle>
            <a:lvl1pPr algn="r">
              <a:defRPr sz="900" b="0" i="0">
                <a:solidFill>
                  <a:schemeClr val="tx1"/>
                </a:solidFill>
              </a:defRPr>
            </a:lvl1pPr>
          </a:lstStyle>
          <a:p>
            <a:fld id="{B6B5D4A3-EC48-4948-B56B-369ED226E95B}" type="slidenum">
              <a:rPr lang="nl-NL" smtClean="0">
                <a:solidFill>
                  <a:prstClr val="black"/>
                </a:solidFill>
                <a:latin typeface="Arial"/>
              </a:rPr>
              <a:pPr/>
              <a:t>‹#›</a:t>
            </a:fld>
            <a:endParaRPr lang="nl-NL" dirty="0">
              <a:solidFill>
                <a:prstClr val="black"/>
              </a:solidFill>
              <a:latin typeface="Arial"/>
            </a:endParaRPr>
          </a:p>
        </p:txBody>
      </p:sp>
    </p:spTree>
    <p:extLst>
      <p:ext uri="{BB962C8B-B14F-4D97-AF65-F5344CB8AC3E}">
        <p14:creationId xmlns:p14="http://schemas.microsoft.com/office/powerpoint/2010/main" val="2703545491"/>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Content slide, 1 kolom, geen footer">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44000" y="144000"/>
            <a:ext cx="8856000" cy="1151814"/>
          </a:xfrm>
          <a:prstGeom prst="rect">
            <a:avLst/>
          </a:prstGeom>
        </p:spPr>
      </p:pic>
      <p:sp>
        <p:nvSpPr>
          <p:cNvPr id="13" name="Rounded Rectangle 12"/>
          <p:cNvSpPr/>
          <p:nvPr userDrawn="1"/>
        </p:nvSpPr>
        <p:spPr>
          <a:xfrm>
            <a:off x="142875" y="1441450"/>
            <a:ext cx="8856000" cy="5272088"/>
          </a:xfrm>
          <a:prstGeom prst="roundRect">
            <a:avLst>
              <a:gd name="adj" fmla="val 2626"/>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hangingPunct="1"/>
            <a:endParaRPr lang="nl-NL" kern="1200">
              <a:solidFill>
                <a:prstClr val="white"/>
              </a:solidFill>
              <a:latin typeface="Arial"/>
            </a:endParaRPr>
          </a:p>
        </p:txBody>
      </p:sp>
      <p:sp>
        <p:nvSpPr>
          <p:cNvPr id="4" name="Content Placeholder 8"/>
          <p:cNvSpPr>
            <a:spLocks noGrp="1"/>
          </p:cNvSpPr>
          <p:nvPr>
            <p:ph sz="quarter" idx="14"/>
          </p:nvPr>
        </p:nvSpPr>
        <p:spPr>
          <a:xfrm>
            <a:off x="287337" y="1584325"/>
            <a:ext cx="8568000" cy="4983163"/>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nl-NL" noProof="0"/>
          </a:p>
        </p:txBody>
      </p:sp>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144000" y="76186"/>
            <a:ext cx="1323430" cy="2396082"/>
          </a:xfrm>
          <a:prstGeom prst="rect">
            <a:avLst/>
          </a:prstGeom>
        </p:spPr>
      </p:pic>
      <p:sp>
        <p:nvSpPr>
          <p:cNvPr id="10" name="Title 1"/>
          <p:cNvSpPr>
            <a:spLocks noGrp="1"/>
          </p:cNvSpPr>
          <p:nvPr>
            <p:ph type="title"/>
          </p:nvPr>
        </p:nvSpPr>
        <p:spPr>
          <a:xfrm>
            <a:off x="144000" y="144000"/>
            <a:ext cx="8856000" cy="1152000"/>
          </a:xfrm>
        </p:spPr>
        <p:txBody>
          <a:bodyPr/>
          <a:lstStyle/>
          <a:p>
            <a:r>
              <a:rPr lang="en-US" noProof="0"/>
              <a:t>Click to edit Master title style</a:t>
            </a:r>
            <a:endParaRPr lang="nl-NL" noProof="0" dirty="0"/>
          </a:p>
        </p:txBody>
      </p:sp>
    </p:spTree>
    <p:extLst>
      <p:ext uri="{BB962C8B-B14F-4D97-AF65-F5344CB8AC3E}">
        <p14:creationId xmlns:p14="http://schemas.microsoft.com/office/powerpoint/2010/main" val="19001408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Foto slide, 1 kolom, geen footer">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44000" y="144000"/>
            <a:ext cx="8856000" cy="1151814"/>
          </a:xfrm>
          <a:prstGeom prst="rect">
            <a:avLst/>
          </a:prstGeom>
        </p:spPr>
      </p:pic>
      <p:sp>
        <p:nvSpPr>
          <p:cNvPr id="7" name="Picture Placeholder 6"/>
          <p:cNvSpPr>
            <a:spLocks noGrp="1"/>
          </p:cNvSpPr>
          <p:nvPr>
            <p:ph type="pic" sz="quarter" idx="13"/>
          </p:nvPr>
        </p:nvSpPr>
        <p:spPr>
          <a:xfrm>
            <a:off x="142875" y="1441450"/>
            <a:ext cx="8856000" cy="5272088"/>
          </a:xfrm>
          <a:prstGeom prst="roundRect">
            <a:avLst>
              <a:gd name="adj" fmla="val 3062"/>
            </a:avLst>
          </a:prstGeom>
          <a:solidFill>
            <a:schemeClr val="bg1">
              <a:lumMod val="95000"/>
            </a:schemeClr>
          </a:solidFill>
          <a:ln>
            <a:noFill/>
          </a:ln>
        </p:spPr>
        <p:txBody>
          <a:bodyPr anchor="ctr" anchorCtr="0">
            <a:normAutofit/>
          </a:bodyPr>
          <a:lstStyle>
            <a:lvl1pPr marL="0" indent="0">
              <a:buNone/>
              <a:defRPr sz="1000" b="0">
                <a:solidFill>
                  <a:srgbClr val="C00000"/>
                </a:solidFill>
                <a:latin typeface="Arial" pitchFamily="34" charset="0"/>
                <a:cs typeface="Arial" pitchFamily="34" charset="0"/>
              </a:defRPr>
            </a:lvl1pPr>
          </a:lstStyle>
          <a:p>
            <a:r>
              <a:rPr lang="en-US" noProof="0"/>
              <a:t>Click icon to add picture</a:t>
            </a:r>
            <a:endParaRPr lang="nl-NL" noProof="0"/>
          </a:p>
        </p:txBody>
      </p:sp>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144000" y="76186"/>
            <a:ext cx="1323430" cy="2396082"/>
          </a:xfrm>
          <a:prstGeom prst="rect">
            <a:avLst/>
          </a:prstGeom>
        </p:spPr>
      </p:pic>
      <p:sp>
        <p:nvSpPr>
          <p:cNvPr id="10" name="Title 1"/>
          <p:cNvSpPr>
            <a:spLocks noGrp="1"/>
          </p:cNvSpPr>
          <p:nvPr>
            <p:ph type="title"/>
          </p:nvPr>
        </p:nvSpPr>
        <p:spPr>
          <a:xfrm>
            <a:off x="144000" y="144000"/>
            <a:ext cx="8856000" cy="1152000"/>
          </a:xfrm>
        </p:spPr>
        <p:txBody>
          <a:bodyPr/>
          <a:lstStyle/>
          <a:p>
            <a:r>
              <a:rPr lang="en-US" noProof="0"/>
              <a:t>Click to edit Master title style</a:t>
            </a:r>
            <a:endParaRPr lang="nl-NL" noProof="0" dirty="0"/>
          </a:p>
        </p:txBody>
      </p:sp>
    </p:spTree>
    <p:extLst>
      <p:ext uri="{BB962C8B-B14F-4D97-AF65-F5344CB8AC3E}">
        <p14:creationId xmlns:p14="http://schemas.microsoft.com/office/powerpoint/2010/main" val="1451292242"/>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Foto slide, 1 kolom, geen footer">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44000" y="144000"/>
            <a:ext cx="8856000" cy="1151814"/>
          </a:xfrm>
          <a:prstGeom prst="rect">
            <a:avLst/>
          </a:prstGeom>
        </p:spPr>
      </p:pic>
      <p:sp>
        <p:nvSpPr>
          <p:cNvPr id="7" name="Picture Placeholder 6"/>
          <p:cNvSpPr>
            <a:spLocks noGrp="1"/>
          </p:cNvSpPr>
          <p:nvPr>
            <p:ph type="pic" sz="quarter" idx="13"/>
          </p:nvPr>
        </p:nvSpPr>
        <p:spPr>
          <a:xfrm>
            <a:off x="142875" y="1441450"/>
            <a:ext cx="8856000" cy="5272088"/>
          </a:xfrm>
          <a:prstGeom prst="roundRect">
            <a:avLst>
              <a:gd name="adj" fmla="val 3062"/>
            </a:avLst>
          </a:prstGeom>
          <a:solidFill>
            <a:schemeClr val="bg1">
              <a:lumMod val="95000"/>
            </a:schemeClr>
          </a:solidFill>
          <a:ln>
            <a:noFill/>
          </a:ln>
        </p:spPr>
        <p:txBody>
          <a:bodyPr anchor="ctr" anchorCtr="0">
            <a:normAutofit/>
          </a:bodyPr>
          <a:lstStyle>
            <a:lvl1pPr marL="0" indent="0">
              <a:buNone/>
              <a:defRPr sz="1000" b="0">
                <a:solidFill>
                  <a:srgbClr val="C00000"/>
                </a:solidFill>
                <a:latin typeface="Arial" pitchFamily="34" charset="0"/>
                <a:cs typeface="Arial" pitchFamily="34" charset="0"/>
              </a:defRPr>
            </a:lvl1pPr>
          </a:lstStyle>
          <a:p>
            <a:r>
              <a:rPr lang="en-US" noProof="0"/>
              <a:t>Click icon to add picture</a:t>
            </a:r>
            <a:endParaRPr lang="nl-NL" noProof="0"/>
          </a:p>
        </p:txBody>
      </p:sp>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144000" y="76186"/>
            <a:ext cx="1323430" cy="2396082"/>
          </a:xfrm>
          <a:prstGeom prst="rect">
            <a:avLst/>
          </a:prstGeom>
        </p:spPr>
      </p:pic>
      <p:sp>
        <p:nvSpPr>
          <p:cNvPr id="10" name="Title 1"/>
          <p:cNvSpPr>
            <a:spLocks noGrp="1"/>
          </p:cNvSpPr>
          <p:nvPr>
            <p:ph type="title"/>
          </p:nvPr>
        </p:nvSpPr>
        <p:spPr>
          <a:xfrm>
            <a:off x="144000" y="144000"/>
            <a:ext cx="8856000" cy="1152000"/>
          </a:xfrm>
        </p:spPr>
        <p:txBody>
          <a:bodyPr/>
          <a:lstStyle/>
          <a:p>
            <a:r>
              <a:rPr lang="en-US" noProof="0"/>
              <a:t>Click to edit Master title style</a:t>
            </a:r>
            <a:endParaRPr lang="nl-NL" noProof="0" dirty="0"/>
          </a:p>
        </p:txBody>
      </p:sp>
    </p:spTree>
    <p:extLst>
      <p:ext uri="{BB962C8B-B14F-4D97-AF65-F5344CB8AC3E}">
        <p14:creationId xmlns:p14="http://schemas.microsoft.com/office/powerpoint/2010/main" val="2376420205"/>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Fotoslide met header en footer">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44000" y="144000"/>
            <a:ext cx="8856000" cy="1151814"/>
          </a:xfrm>
          <a:prstGeom prst="rect">
            <a:avLst/>
          </a:prstGeom>
        </p:spPr>
      </p:pic>
      <p:sp>
        <p:nvSpPr>
          <p:cNvPr id="6" name="Picture Placeholder 6"/>
          <p:cNvSpPr>
            <a:spLocks noGrp="1"/>
          </p:cNvSpPr>
          <p:nvPr>
            <p:ph type="pic" sz="quarter" idx="13"/>
          </p:nvPr>
        </p:nvSpPr>
        <p:spPr>
          <a:xfrm>
            <a:off x="142875" y="1441450"/>
            <a:ext cx="8856000" cy="4695825"/>
          </a:xfrm>
          <a:prstGeom prst="roundRect">
            <a:avLst>
              <a:gd name="adj" fmla="val 3062"/>
            </a:avLst>
          </a:prstGeom>
          <a:solidFill>
            <a:schemeClr val="bg1">
              <a:lumMod val="95000"/>
            </a:schemeClr>
          </a:solidFill>
        </p:spPr>
        <p:txBody>
          <a:bodyPr anchor="ctr" anchorCtr="0">
            <a:normAutofit/>
          </a:bodyPr>
          <a:lstStyle>
            <a:lvl1pPr marL="0" indent="0">
              <a:buNone/>
              <a:defRPr sz="1000" b="0">
                <a:solidFill>
                  <a:srgbClr val="C00000"/>
                </a:solidFill>
                <a:latin typeface="Arial" pitchFamily="34" charset="0"/>
                <a:cs typeface="Arial" pitchFamily="34" charset="0"/>
              </a:defRPr>
            </a:lvl1pPr>
          </a:lstStyle>
          <a:p>
            <a:r>
              <a:rPr lang="en-US" noProof="0"/>
              <a:t>Click icon to add picture</a:t>
            </a:r>
            <a:endParaRPr lang="nl-NL" noProof="0"/>
          </a:p>
        </p:txBody>
      </p:sp>
      <p:sp>
        <p:nvSpPr>
          <p:cNvPr id="11" name="Title 1"/>
          <p:cNvSpPr>
            <a:spLocks noGrp="1"/>
          </p:cNvSpPr>
          <p:nvPr>
            <p:ph type="title"/>
          </p:nvPr>
        </p:nvSpPr>
        <p:spPr>
          <a:xfrm>
            <a:off x="144000" y="144000"/>
            <a:ext cx="8856000" cy="1152000"/>
          </a:xfrm>
        </p:spPr>
        <p:txBody>
          <a:bodyPr/>
          <a:lstStyle/>
          <a:p>
            <a:r>
              <a:rPr lang="en-US" noProof="0"/>
              <a:t>Click to edit Master title style</a:t>
            </a:r>
            <a:endParaRPr lang="nl-NL" noProof="0" dirty="0"/>
          </a:p>
        </p:txBody>
      </p:sp>
      <p:pic>
        <p:nvPicPr>
          <p:cNvPr id="5" name="Picture 4"/>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44396" y="6283922"/>
            <a:ext cx="8855208" cy="434378"/>
          </a:xfrm>
          <a:prstGeom prst="rect">
            <a:avLst/>
          </a:prstGeom>
        </p:spPr>
      </p:pic>
      <p:sp>
        <p:nvSpPr>
          <p:cNvPr id="7" name="Footer Placeholder 3"/>
          <p:cNvSpPr>
            <a:spLocks noGrp="1"/>
          </p:cNvSpPr>
          <p:nvPr>
            <p:ph type="ftr" sz="quarter" idx="11"/>
          </p:nvPr>
        </p:nvSpPr>
        <p:spPr>
          <a:xfrm>
            <a:off x="142875" y="6282000"/>
            <a:ext cx="6480000" cy="432000"/>
          </a:xfrm>
          <a:prstGeom prst="rect">
            <a:avLst/>
          </a:prstGeom>
        </p:spPr>
        <p:txBody>
          <a:bodyPr lIns="144000" tIns="0" rIns="0" bIns="0"/>
          <a:lstStyle>
            <a:lvl1pPr algn="l">
              <a:defRPr sz="1400">
                <a:solidFill>
                  <a:schemeClr val="tx1"/>
                </a:solidFill>
              </a:defRPr>
            </a:lvl1pPr>
          </a:lstStyle>
          <a:p>
            <a:endParaRPr lang="nl-NL" dirty="0">
              <a:solidFill>
                <a:prstClr val="black"/>
              </a:solidFill>
              <a:latin typeface="Arial"/>
            </a:endParaRPr>
          </a:p>
        </p:txBody>
      </p:sp>
      <p:sp>
        <p:nvSpPr>
          <p:cNvPr id="8" name="Date Placeholder 2"/>
          <p:cNvSpPr>
            <a:spLocks noGrp="1"/>
          </p:cNvSpPr>
          <p:nvPr>
            <p:ph type="dt" sz="half" idx="10"/>
          </p:nvPr>
        </p:nvSpPr>
        <p:spPr>
          <a:xfrm>
            <a:off x="5622975" y="6373219"/>
            <a:ext cx="2133600" cy="149125"/>
          </a:xfrm>
          <a:prstGeom prst="rect">
            <a:avLst/>
          </a:prstGeom>
        </p:spPr>
        <p:txBody>
          <a:bodyPr wrap="none" lIns="0" tIns="0" rIns="0" bIns="0" anchor="t" anchorCtr="0"/>
          <a:lstStyle>
            <a:lvl1pPr algn="r">
              <a:defRPr sz="900">
                <a:solidFill>
                  <a:schemeClr val="tx1"/>
                </a:solidFill>
              </a:defRPr>
            </a:lvl1pPr>
          </a:lstStyle>
          <a:p>
            <a:endParaRPr lang="nl-NL" dirty="0">
              <a:solidFill>
                <a:prstClr val="black"/>
              </a:solidFill>
              <a:latin typeface="Arial"/>
            </a:endParaRPr>
          </a:p>
        </p:txBody>
      </p:sp>
      <p:sp>
        <p:nvSpPr>
          <p:cNvPr id="9" name="Slide Number Placeholder 4"/>
          <p:cNvSpPr>
            <a:spLocks noGrp="1"/>
          </p:cNvSpPr>
          <p:nvPr>
            <p:ph type="sldNum" sz="quarter" idx="12"/>
          </p:nvPr>
        </p:nvSpPr>
        <p:spPr>
          <a:xfrm>
            <a:off x="7755967" y="6372000"/>
            <a:ext cx="438611" cy="218229"/>
          </a:xfrm>
          <a:prstGeom prst="rect">
            <a:avLst/>
          </a:prstGeom>
        </p:spPr>
        <p:txBody>
          <a:bodyPr wrap="none" lIns="0" tIns="0" rIns="144000" bIns="0" anchor="t" anchorCtr="0"/>
          <a:lstStyle>
            <a:lvl1pPr algn="r">
              <a:defRPr sz="900" b="0" i="0">
                <a:solidFill>
                  <a:schemeClr val="tx1"/>
                </a:solidFill>
              </a:defRPr>
            </a:lvl1pPr>
          </a:lstStyle>
          <a:p>
            <a:fld id="{B6B5D4A3-EC48-4948-B56B-369ED226E95B}" type="slidenum">
              <a:rPr lang="nl-NL" smtClean="0">
                <a:solidFill>
                  <a:prstClr val="black"/>
                </a:solidFill>
                <a:latin typeface="Arial"/>
              </a:rPr>
              <a:pPr/>
              <a:t>‹#›</a:t>
            </a:fld>
            <a:endParaRPr lang="nl-NL" dirty="0">
              <a:solidFill>
                <a:prstClr val="black"/>
              </a:solidFill>
              <a:latin typeface="Arial"/>
            </a:endParaRPr>
          </a:p>
        </p:txBody>
      </p:sp>
    </p:spTree>
    <p:extLst>
      <p:ext uri="{BB962C8B-B14F-4D97-AF65-F5344CB8AC3E}">
        <p14:creationId xmlns:p14="http://schemas.microsoft.com/office/powerpoint/2010/main" val="3315601791"/>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Fotoslide met footer">
    <p:spTree>
      <p:nvGrpSpPr>
        <p:cNvPr id="1" name=""/>
        <p:cNvGrpSpPr/>
        <p:nvPr/>
      </p:nvGrpSpPr>
      <p:grpSpPr>
        <a:xfrm>
          <a:off x="0" y="0"/>
          <a:ext cx="0" cy="0"/>
          <a:chOff x="0" y="0"/>
          <a:chExt cx="0" cy="0"/>
        </a:xfrm>
      </p:grpSpPr>
      <p:sp>
        <p:nvSpPr>
          <p:cNvPr id="6" name="Picture Placeholder 6"/>
          <p:cNvSpPr>
            <a:spLocks noGrp="1"/>
          </p:cNvSpPr>
          <p:nvPr>
            <p:ph type="pic" sz="quarter" idx="13"/>
          </p:nvPr>
        </p:nvSpPr>
        <p:spPr>
          <a:xfrm>
            <a:off x="142875" y="144463"/>
            <a:ext cx="8856000" cy="5992812"/>
          </a:xfrm>
          <a:prstGeom prst="roundRect">
            <a:avLst>
              <a:gd name="adj" fmla="val 2376"/>
            </a:avLst>
          </a:prstGeom>
          <a:solidFill>
            <a:schemeClr val="bg1">
              <a:lumMod val="95000"/>
            </a:schemeClr>
          </a:solidFill>
        </p:spPr>
        <p:txBody>
          <a:bodyPr anchor="b" anchorCtr="0">
            <a:normAutofit/>
          </a:bodyPr>
          <a:lstStyle>
            <a:lvl1pPr marL="0" indent="0">
              <a:buNone/>
              <a:defRPr sz="1000" b="0">
                <a:solidFill>
                  <a:srgbClr val="C00000"/>
                </a:solidFill>
                <a:latin typeface="Arial" pitchFamily="34" charset="0"/>
                <a:cs typeface="Arial" pitchFamily="34" charset="0"/>
              </a:defRPr>
            </a:lvl1pPr>
          </a:lstStyle>
          <a:p>
            <a:r>
              <a:rPr lang="en-US" noProof="0"/>
              <a:t>Click icon to add picture</a:t>
            </a:r>
            <a:endParaRPr lang="nl-NL" noProof="0"/>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44396" y="6283922"/>
            <a:ext cx="8855208" cy="434378"/>
          </a:xfrm>
          <a:prstGeom prst="rect">
            <a:avLst/>
          </a:prstGeom>
        </p:spPr>
      </p:pic>
      <p:sp>
        <p:nvSpPr>
          <p:cNvPr id="4" name="Footer Placeholder 3"/>
          <p:cNvSpPr>
            <a:spLocks noGrp="1"/>
          </p:cNvSpPr>
          <p:nvPr>
            <p:ph type="ftr" sz="quarter" idx="11"/>
          </p:nvPr>
        </p:nvSpPr>
        <p:spPr>
          <a:xfrm>
            <a:off x="142875" y="6282000"/>
            <a:ext cx="6480000" cy="432000"/>
          </a:xfrm>
          <a:prstGeom prst="rect">
            <a:avLst/>
          </a:prstGeom>
        </p:spPr>
        <p:txBody>
          <a:bodyPr lIns="144000" tIns="0" rIns="0" bIns="0"/>
          <a:lstStyle>
            <a:lvl1pPr algn="l">
              <a:defRPr sz="1400">
                <a:solidFill>
                  <a:schemeClr val="tx1"/>
                </a:solidFill>
              </a:defRPr>
            </a:lvl1pPr>
          </a:lstStyle>
          <a:p>
            <a:endParaRPr lang="nl-NL" dirty="0">
              <a:solidFill>
                <a:prstClr val="black"/>
              </a:solidFill>
              <a:latin typeface="Arial"/>
            </a:endParaRPr>
          </a:p>
        </p:txBody>
      </p:sp>
      <p:sp>
        <p:nvSpPr>
          <p:cNvPr id="5" name="Date Placeholder 2"/>
          <p:cNvSpPr>
            <a:spLocks noGrp="1"/>
          </p:cNvSpPr>
          <p:nvPr>
            <p:ph type="dt" sz="half" idx="10"/>
          </p:nvPr>
        </p:nvSpPr>
        <p:spPr>
          <a:xfrm>
            <a:off x="5622975" y="6373219"/>
            <a:ext cx="2133600" cy="149125"/>
          </a:xfrm>
          <a:prstGeom prst="rect">
            <a:avLst/>
          </a:prstGeom>
        </p:spPr>
        <p:txBody>
          <a:bodyPr wrap="none" lIns="0" tIns="0" rIns="0" bIns="0" anchor="t" anchorCtr="0"/>
          <a:lstStyle>
            <a:lvl1pPr algn="r">
              <a:defRPr sz="900">
                <a:solidFill>
                  <a:schemeClr val="tx1"/>
                </a:solidFill>
              </a:defRPr>
            </a:lvl1pPr>
          </a:lstStyle>
          <a:p>
            <a:endParaRPr lang="nl-NL" dirty="0">
              <a:solidFill>
                <a:prstClr val="black"/>
              </a:solidFill>
              <a:latin typeface="Arial"/>
            </a:endParaRPr>
          </a:p>
        </p:txBody>
      </p:sp>
      <p:sp>
        <p:nvSpPr>
          <p:cNvPr id="7" name="Slide Number Placeholder 4"/>
          <p:cNvSpPr>
            <a:spLocks noGrp="1"/>
          </p:cNvSpPr>
          <p:nvPr>
            <p:ph type="sldNum" sz="quarter" idx="12"/>
          </p:nvPr>
        </p:nvSpPr>
        <p:spPr>
          <a:xfrm>
            <a:off x="7755967" y="6372000"/>
            <a:ext cx="438611" cy="218229"/>
          </a:xfrm>
          <a:prstGeom prst="rect">
            <a:avLst/>
          </a:prstGeom>
        </p:spPr>
        <p:txBody>
          <a:bodyPr wrap="none" lIns="0" tIns="0" rIns="144000" bIns="0" anchor="t" anchorCtr="0"/>
          <a:lstStyle>
            <a:lvl1pPr algn="r">
              <a:defRPr sz="900" b="0" i="0">
                <a:solidFill>
                  <a:schemeClr val="tx1"/>
                </a:solidFill>
              </a:defRPr>
            </a:lvl1pPr>
          </a:lstStyle>
          <a:p>
            <a:fld id="{B6B5D4A3-EC48-4948-B56B-369ED226E95B}" type="slidenum">
              <a:rPr lang="nl-NL" smtClean="0">
                <a:solidFill>
                  <a:prstClr val="black"/>
                </a:solidFill>
                <a:latin typeface="Arial"/>
              </a:rPr>
              <a:pPr/>
              <a:t>‹#›</a:t>
            </a:fld>
            <a:endParaRPr lang="nl-NL" dirty="0">
              <a:solidFill>
                <a:prstClr val="black"/>
              </a:solidFill>
              <a:latin typeface="Arial"/>
            </a:endParaRPr>
          </a:p>
        </p:txBody>
      </p:sp>
    </p:spTree>
    <p:extLst>
      <p:ext uri="{BB962C8B-B14F-4D97-AF65-F5344CB8AC3E}">
        <p14:creationId xmlns:p14="http://schemas.microsoft.com/office/powerpoint/2010/main" val="3495293475"/>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Content slide, geen header">
    <p:spTree>
      <p:nvGrpSpPr>
        <p:cNvPr id="1" name=""/>
        <p:cNvGrpSpPr/>
        <p:nvPr/>
      </p:nvGrpSpPr>
      <p:grpSpPr>
        <a:xfrm>
          <a:off x="0" y="0"/>
          <a:ext cx="0" cy="0"/>
          <a:chOff x="0" y="0"/>
          <a:chExt cx="0" cy="0"/>
        </a:xfrm>
      </p:grpSpPr>
      <p:sp>
        <p:nvSpPr>
          <p:cNvPr id="12" name="Rounded Rectangle 11"/>
          <p:cNvSpPr/>
          <p:nvPr userDrawn="1"/>
        </p:nvSpPr>
        <p:spPr>
          <a:xfrm>
            <a:off x="142875" y="144464"/>
            <a:ext cx="8856000" cy="5992811"/>
          </a:xfrm>
          <a:prstGeom prst="roundRect">
            <a:avLst>
              <a:gd name="adj" fmla="val 2349"/>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hangingPunct="1"/>
            <a:endParaRPr lang="nl-NL" kern="1200">
              <a:solidFill>
                <a:prstClr val="white"/>
              </a:solidFill>
              <a:latin typeface="Arial"/>
            </a:endParaRPr>
          </a:p>
        </p:txBody>
      </p:sp>
      <p:sp>
        <p:nvSpPr>
          <p:cNvPr id="14" name="Content Placeholder 3"/>
          <p:cNvSpPr>
            <a:spLocks noGrp="1"/>
          </p:cNvSpPr>
          <p:nvPr>
            <p:ph sz="quarter" idx="14"/>
          </p:nvPr>
        </p:nvSpPr>
        <p:spPr>
          <a:xfrm>
            <a:off x="287338" y="285222"/>
            <a:ext cx="8569325" cy="5707592"/>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nl-NL" noProof="0" dirty="0"/>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144000" y="76186"/>
            <a:ext cx="1323430" cy="2396082"/>
          </a:xfrm>
          <a:prstGeom prst="rect">
            <a:avLst/>
          </a:prstGeom>
        </p:spPr>
      </p:pic>
      <p:pic>
        <p:nvPicPr>
          <p:cNvPr id="5" name="Picture 4"/>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44396" y="6283922"/>
            <a:ext cx="8855208" cy="434378"/>
          </a:xfrm>
          <a:prstGeom prst="rect">
            <a:avLst/>
          </a:prstGeom>
        </p:spPr>
      </p:pic>
      <p:sp>
        <p:nvSpPr>
          <p:cNvPr id="6" name="Footer Placeholder 3"/>
          <p:cNvSpPr>
            <a:spLocks noGrp="1"/>
          </p:cNvSpPr>
          <p:nvPr>
            <p:ph type="ftr" sz="quarter" idx="11"/>
          </p:nvPr>
        </p:nvSpPr>
        <p:spPr>
          <a:xfrm>
            <a:off x="142875" y="6282000"/>
            <a:ext cx="6480000" cy="432000"/>
          </a:xfrm>
          <a:prstGeom prst="rect">
            <a:avLst/>
          </a:prstGeom>
        </p:spPr>
        <p:txBody>
          <a:bodyPr lIns="144000" tIns="0" rIns="0" bIns="0"/>
          <a:lstStyle>
            <a:lvl1pPr algn="l">
              <a:defRPr sz="1400">
                <a:solidFill>
                  <a:schemeClr val="tx1"/>
                </a:solidFill>
              </a:defRPr>
            </a:lvl1pPr>
          </a:lstStyle>
          <a:p>
            <a:endParaRPr lang="nl-NL" dirty="0">
              <a:solidFill>
                <a:prstClr val="black"/>
              </a:solidFill>
              <a:latin typeface="Arial"/>
            </a:endParaRPr>
          </a:p>
        </p:txBody>
      </p:sp>
      <p:sp>
        <p:nvSpPr>
          <p:cNvPr id="7" name="Date Placeholder 2"/>
          <p:cNvSpPr>
            <a:spLocks noGrp="1"/>
          </p:cNvSpPr>
          <p:nvPr>
            <p:ph type="dt" sz="half" idx="10"/>
          </p:nvPr>
        </p:nvSpPr>
        <p:spPr>
          <a:xfrm>
            <a:off x="5622975" y="6373219"/>
            <a:ext cx="2133600" cy="149125"/>
          </a:xfrm>
          <a:prstGeom prst="rect">
            <a:avLst/>
          </a:prstGeom>
        </p:spPr>
        <p:txBody>
          <a:bodyPr wrap="none" lIns="0" tIns="0" rIns="0" bIns="0" anchor="t" anchorCtr="0"/>
          <a:lstStyle>
            <a:lvl1pPr algn="r">
              <a:defRPr sz="900">
                <a:solidFill>
                  <a:schemeClr val="tx1"/>
                </a:solidFill>
              </a:defRPr>
            </a:lvl1pPr>
          </a:lstStyle>
          <a:p>
            <a:endParaRPr lang="nl-NL" dirty="0">
              <a:solidFill>
                <a:prstClr val="black"/>
              </a:solidFill>
              <a:latin typeface="Arial"/>
            </a:endParaRPr>
          </a:p>
        </p:txBody>
      </p:sp>
      <p:sp>
        <p:nvSpPr>
          <p:cNvPr id="8" name="Slide Number Placeholder 4"/>
          <p:cNvSpPr>
            <a:spLocks noGrp="1"/>
          </p:cNvSpPr>
          <p:nvPr>
            <p:ph type="sldNum" sz="quarter" idx="12"/>
          </p:nvPr>
        </p:nvSpPr>
        <p:spPr>
          <a:xfrm>
            <a:off x="7755967" y="6372000"/>
            <a:ext cx="438611" cy="218229"/>
          </a:xfrm>
          <a:prstGeom prst="rect">
            <a:avLst/>
          </a:prstGeom>
        </p:spPr>
        <p:txBody>
          <a:bodyPr wrap="none" lIns="0" tIns="0" rIns="144000" bIns="0" anchor="t" anchorCtr="0"/>
          <a:lstStyle>
            <a:lvl1pPr algn="r">
              <a:defRPr sz="900" b="0" i="0">
                <a:solidFill>
                  <a:schemeClr val="tx1"/>
                </a:solidFill>
              </a:defRPr>
            </a:lvl1pPr>
          </a:lstStyle>
          <a:p>
            <a:fld id="{B6B5D4A3-EC48-4948-B56B-369ED226E95B}" type="slidenum">
              <a:rPr lang="nl-NL" smtClean="0">
                <a:solidFill>
                  <a:prstClr val="black"/>
                </a:solidFill>
                <a:latin typeface="Arial"/>
              </a:rPr>
              <a:pPr/>
              <a:t>‹#›</a:t>
            </a:fld>
            <a:endParaRPr lang="nl-NL" dirty="0">
              <a:solidFill>
                <a:prstClr val="black"/>
              </a:solidFill>
              <a:latin typeface="Arial"/>
            </a:endParaRPr>
          </a:p>
        </p:txBody>
      </p:sp>
    </p:spTree>
    <p:extLst>
      <p:ext uri="{BB962C8B-B14F-4D97-AF65-F5344CB8AC3E}">
        <p14:creationId xmlns:p14="http://schemas.microsoft.com/office/powerpoint/2010/main" val="4101295073"/>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Content slide, geen header en footer">
    <p:spTree>
      <p:nvGrpSpPr>
        <p:cNvPr id="1" name=""/>
        <p:cNvGrpSpPr/>
        <p:nvPr/>
      </p:nvGrpSpPr>
      <p:grpSpPr>
        <a:xfrm>
          <a:off x="0" y="0"/>
          <a:ext cx="0" cy="0"/>
          <a:chOff x="0" y="0"/>
          <a:chExt cx="0" cy="0"/>
        </a:xfrm>
      </p:grpSpPr>
      <p:sp>
        <p:nvSpPr>
          <p:cNvPr id="12" name="Rounded Rectangle 11"/>
          <p:cNvSpPr/>
          <p:nvPr userDrawn="1"/>
        </p:nvSpPr>
        <p:spPr>
          <a:xfrm>
            <a:off x="142875" y="144463"/>
            <a:ext cx="8856000" cy="6569075"/>
          </a:xfrm>
          <a:prstGeom prst="roundRect">
            <a:avLst>
              <a:gd name="adj" fmla="val 2164"/>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hangingPunct="1"/>
            <a:endParaRPr lang="nl-NL" kern="1200">
              <a:solidFill>
                <a:prstClr val="white"/>
              </a:solidFill>
              <a:latin typeface="Arial"/>
            </a:endParaRPr>
          </a:p>
        </p:txBody>
      </p:sp>
      <p:sp>
        <p:nvSpPr>
          <p:cNvPr id="4" name="Content Placeholder 3"/>
          <p:cNvSpPr>
            <a:spLocks noGrp="1"/>
          </p:cNvSpPr>
          <p:nvPr>
            <p:ph sz="quarter" idx="10"/>
          </p:nvPr>
        </p:nvSpPr>
        <p:spPr>
          <a:xfrm>
            <a:off x="287339" y="288000"/>
            <a:ext cx="8569324" cy="627948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nl-NL" noProof="0" dirty="0"/>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144000" y="76186"/>
            <a:ext cx="1323430" cy="2396082"/>
          </a:xfrm>
          <a:prstGeom prst="rect">
            <a:avLst/>
          </a:prstGeom>
        </p:spPr>
      </p:pic>
    </p:spTree>
    <p:extLst>
      <p:ext uri="{BB962C8B-B14F-4D97-AF65-F5344CB8AC3E}">
        <p14:creationId xmlns:p14="http://schemas.microsoft.com/office/powerpoint/2010/main" val="1237235735"/>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Fotoslide, geen header en footer">
    <p:spTree>
      <p:nvGrpSpPr>
        <p:cNvPr id="1" name=""/>
        <p:cNvGrpSpPr/>
        <p:nvPr/>
      </p:nvGrpSpPr>
      <p:grpSpPr>
        <a:xfrm>
          <a:off x="0" y="0"/>
          <a:ext cx="0" cy="0"/>
          <a:chOff x="0" y="0"/>
          <a:chExt cx="0" cy="0"/>
        </a:xfrm>
      </p:grpSpPr>
      <p:sp>
        <p:nvSpPr>
          <p:cNvPr id="6" name="Picture Placeholder 6"/>
          <p:cNvSpPr>
            <a:spLocks noGrp="1"/>
          </p:cNvSpPr>
          <p:nvPr>
            <p:ph type="pic" sz="quarter" idx="13"/>
          </p:nvPr>
        </p:nvSpPr>
        <p:spPr>
          <a:xfrm>
            <a:off x="142875" y="144463"/>
            <a:ext cx="8856000" cy="6569075"/>
          </a:xfrm>
          <a:prstGeom prst="roundRect">
            <a:avLst>
              <a:gd name="adj" fmla="val 2163"/>
            </a:avLst>
          </a:prstGeom>
          <a:solidFill>
            <a:schemeClr val="bg1">
              <a:lumMod val="95000"/>
            </a:schemeClr>
          </a:solidFill>
        </p:spPr>
        <p:txBody>
          <a:bodyPr anchor="b" anchorCtr="0">
            <a:normAutofit/>
          </a:bodyPr>
          <a:lstStyle>
            <a:lvl1pPr marL="0" indent="0">
              <a:buNone/>
              <a:defRPr sz="1000" b="0">
                <a:solidFill>
                  <a:srgbClr val="C00000"/>
                </a:solidFill>
                <a:latin typeface="Arial" pitchFamily="34" charset="0"/>
                <a:cs typeface="Arial" pitchFamily="34" charset="0"/>
              </a:defRPr>
            </a:lvl1pPr>
          </a:lstStyle>
          <a:p>
            <a:r>
              <a:rPr lang="en-US" noProof="0"/>
              <a:t>Click icon to add picture</a:t>
            </a:r>
            <a:endParaRPr lang="nl-NL" noProof="0"/>
          </a:p>
        </p:txBody>
      </p:sp>
    </p:spTree>
    <p:extLst>
      <p:ext uri="{BB962C8B-B14F-4D97-AF65-F5344CB8AC3E}">
        <p14:creationId xmlns:p14="http://schemas.microsoft.com/office/powerpoint/2010/main" val="2365793358"/>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Content slide, 2 kols">
    <p:spTree>
      <p:nvGrpSpPr>
        <p:cNvPr id="1" name=""/>
        <p:cNvGrpSpPr/>
        <p:nvPr/>
      </p:nvGrpSpPr>
      <p:grpSpPr>
        <a:xfrm>
          <a:off x="0" y="0"/>
          <a:ext cx="0" cy="0"/>
          <a:chOff x="0" y="0"/>
          <a:chExt cx="0" cy="0"/>
        </a:xfrm>
      </p:grpSpPr>
      <p:pic>
        <p:nvPicPr>
          <p:cNvPr id="15" name="Picture 1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44000" y="144000"/>
            <a:ext cx="8856000" cy="1151814"/>
          </a:xfrm>
          <a:prstGeom prst="rect">
            <a:avLst/>
          </a:prstGeom>
        </p:spPr>
      </p:pic>
      <p:sp>
        <p:nvSpPr>
          <p:cNvPr id="12" name="Rounded Rectangle 11"/>
          <p:cNvSpPr/>
          <p:nvPr userDrawn="1"/>
        </p:nvSpPr>
        <p:spPr>
          <a:xfrm>
            <a:off x="142875" y="1441449"/>
            <a:ext cx="8856000" cy="4695825"/>
          </a:xfrm>
          <a:prstGeom prst="roundRect">
            <a:avLst>
              <a:gd name="adj" fmla="val 2940"/>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hangingPunct="1"/>
            <a:endParaRPr lang="nl-NL" kern="1200">
              <a:solidFill>
                <a:prstClr val="white"/>
              </a:solidFill>
              <a:latin typeface="Arial"/>
            </a:endParaRPr>
          </a:p>
        </p:txBody>
      </p:sp>
      <p:sp>
        <p:nvSpPr>
          <p:cNvPr id="9" name="Content Placeholder 8"/>
          <p:cNvSpPr>
            <a:spLocks noGrp="1"/>
          </p:cNvSpPr>
          <p:nvPr>
            <p:ph sz="quarter" idx="14"/>
          </p:nvPr>
        </p:nvSpPr>
        <p:spPr>
          <a:xfrm>
            <a:off x="287337" y="1584325"/>
            <a:ext cx="4213226" cy="440848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nl-NL" noProof="0" dirty="0"/>
          </a:p>
        </p:txBody>
      </p:sp>
      <p:sp>
        <p:nvSpPr>
          <p:cNvPr id="14" name="Content Placeholder 8"/>
          <p:cNvSpPr>
            <a:spLocks noGrp="1"/>
          </p:cNvSpPr>
          <p:nvPr>
            <p:ph sz="quarter" idx="15"/>
          </p:nvPr>
        </p:nvSpPr>
        <p:spPr>
          <a:xfrm>
            <a:off x="4645024" y="1584325"/>
            <a:ext cx="4210975" cy="440848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nl-NL" noProof="0" dirty="0"/>
          </a:p>
        </p:txBody>
      </p:sp>
      <p:pic>
        <p:nvPicPr>
          <p:cNvPr id="16" name="Picture 15"/>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144000" y="76186"/>
            <a:ext cx="1323430" cy="2396082"/>
          </a:xfrm>
          <a:prstGeom prst="rect">
            <a:avLst/>
          </a:prstGeom>
        </p:spPr>
      </p:pic>
      <p:sp>
        <p:nvSpPr>
          <p:cNvPr id="22" name="Title 1"/>
          <p:cNvSpPr>
            <a:spLocks noGrp="1"/>
          </p:cNvSpPr>
          <p:nvPr>
            <p:ph type="title"/>
          </p:nvPr>
        </p:nvSpPr>
        <p:spPr>
          <a:xfrm>
            <a:off x="144000" y="144000"/>
            <a:ext cx="8856000" cy="1152000"/>
          </a:xfrm>
        </p:spPr>
        <p:txBody>
          <a:bodyPr/>
          <a:lstStyle/>
          <a:p>
            <a:r>
              <a:rPr lang="en-US" noProof="0"/>
              <a:t>Click to edit Master title style</a:t>
            </a:r>
            <a:endParaRPr lang="nl-NL" noProof="0" dirty="0"/>
          </a:p>
        </p:txBody>
      </p:sp>
      <p:pic>
        <p:nvPicPr>
          <p:cNvPr id="8" name="Picture 7"/>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144396" y="6283922"/>
            <a:ext cx="8855208" cy="434378"/>
          </a:xfrm>
          <a:prstGeom prst="rect">
            <a:avLst/>
          </a:prstGeom>
        </p:spPr>
      </p:pic>
      <p:sp>
        <p:nvSpPr>
          <p:cNvPr id="10" name="Footer Placeholder 3"/>
          <p:cNvSpPr>
            <a:spLocks noGrp="1"/>
          </p:cNvSpPr>
          <p:nvPr>
            <p:ph type="ftr" sz="quarter" idx="11"/>
          </p:nvPr>
        </p:nvSpPr>
        <p:spPr>
          <a:xfrm>
            <a:off x="142875" y="6282000"/>
            <a:ext cx="6480000" cy="432000"/>
          </a:xfrm>
          <a:prstGeom prst="rect">
            <a:avLst/>
          </a:prstGeom>
        </p:spPr>
        <p:txBody>
          <a:bodyPr lIns="144000" tIns="0" rIns="0" bIns="0"/>
          <a:lstStyle>
            <a:lvl1pPr algn="l">
              <a:defRPr sz="1400">
                <a:solidFill>
                  <a:schemeClr val="tx1"/>
                </a:solidFill>
              </a:defRPr>
            </a:lvl1pPr>
          </a:lstStyle>
          <a:p>
            <a:endParaRPr lang="nl-NL" dirty="0">
              <a:solidFill>
                <a:prstClr val="black"/>
              </a:solidFill>
              <a:latin typeface="Arial"/>
            </a:endParaRPr>
          </a:p>
        </p:txBody>
      </p:sp>
      <p:sp>
        <p:nvSpPr>
          <p:cNvPr id="11" name="Date Placeholder 2"/>
          <p:cNvSpPr>
            <a:spLocks noGrp="1"/>
          </p:cNvSpPr>
          <p:nvPr>
            <p:ph type="dt" sz="half" idx="10"/>
          </p:nvPr>
        </p:nvSpPr>
        <p:spPr>
          <a:xfrm>
            <a:off x="5622975" y="6373219"/>
            <a:ext cx="2133600" cy="149125"/>
          </a:xfrm>
          <a:prstGeom prst="rect">
            <a:avLst/>
          </a:prstGeom>
        </p:spPr>
        <p:txBody>
          <a:bodyPr wrap="none" lIns="0" tIns="0" rIns="0" bIns="0" anchor="t" anchorCtr="0"/>
          <a:lstStyle>
            <a:lvl1pPr algn="r">
              <a:defRPr sz="900">
                <a:solidFill>
                  <a:schemeClr val="tx1"/>
                </a:solidFill>
              </a:defRPr>
            </a:lvl1pPr>
          </a:lstStyle>
          <a:p>
            <a:endParaRPr lang="nl-NL" dirty="0">
              <a:solidFill>
                <a:prstClr val="black"/>
              </a:solidFill>
              <a:latin typeface="Arial"/>
            </a:endParaRPr>
          </a:p>
        </p:txBody>
      </p:sp>
      <p:sp>
        <p:nvSpPr>
          <p:cNvPr id="13" name="Slide Number Placeholder 4"/>
          <p:cNvSpPr>
            <a:spLocks noGrp="1"/>
          </p:cNvSpPr>
          <p:nvPr>
            <p:ph type="sldNum" sz="quarter" idx="12"/>
          </p:nvPr>
        </p:nvSpPr>
        <p:spPr>
          <a:xfrm>
            <a:off x="7755967" y="6372000"/>
            <a:ext cx="438611" cy="218229"/>
          </a:xfrm>
          <a:prstGeom prst="rect">
            <a:avLst/>
          </a:prstGeom>
        </p:spPr>
        <p:txBody>
          <a:bodyPr wrap="none" lIns="0" tIns="0" rIns="144000" bIns="0" anchor="t" anchorCtr="0"/>
          <a:lstStyle>
            <a:lvl1pPr algn="r">
              <a:defRPr sz="900" b="0" i="0">
                <a:solidFill>
                  <a:schemeClr val="tx1"/>
                </a:solidFill>
              </a:defRPr>
            </a:lvl1pPr>
          </a:lstStyle>
          <a:p>
            <a:fld id="{B6B5D4A3-EC48-4948-B56B-369ED226E95B}" type="slidenum">
              <a:rPr lang="nl-NL" smtClean="0">
                <a:solidFill>
                  <a:prstClr val="black"/>
                </a:solidFill>
                <a:latin typeface="Arial"/>
              </a:rPr>
              <a:pPr/>
              <a:t>‹#›</a:t>
            </a:fld>
            <a:endParaRPr lang="nl-NL" dirty="0">
              <a:solidFill>
                <a:prstClr val="black"/>
              </a:solidFill>
              <a:latin typeface="Arial"/>
            </a:endParaRPr>
          </a:p>
        </p:txBody>
      </p:sp>
    </p:spTree>
    <p:extLst>
      <p:ext uri="{BB962C8B-B14F-4D97-AF65-F5344CB8AC3E}">
        <p14:creationId xmlns:p14="http://schemas.microsoft.com/office/powerpoint/2010/main" val="3559645090"/>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Content slide, 2 kols, rechts plaatje">
    <p:spTree>
      <p:nvGrpSpPr>
        <p:cNvPr id="1" name=""/>
        <p:cNvGrpSpPr/>
        <p:nvPr/>
      </p:nvGrpSpPr>
      <p:grpSpPr>
        <a:xfrm>
          <a:off x="0" y="0"/>
          <a:ext cx="0" cy="0"/>
          <a:chOff x="0" y="0"/>
          <a:chExt cx="0" cy="0"/>
        </a:xfrm>
      </p:grpSpPr>
      <p:pic>
        <p:nvPicPr>
          <p:cNvPr id="16" name="Picture 15"/>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44000" y="144000"/>
            <a:ext cx="8856000" cy="1151814"/>
          </a:xfrm>
          <a:prstGeom prst="rect">
            <a:avLst/>
          </a:prstGeom>
        </p:spPr>
      </p:pic>
      <p:sp>
        <p:nvSpPr>
          <p:cNvPr id="12" name="Rounded Rectangle 11"/>
          <p:cNvSpPr/>
          <p:nvPr userDrawn="1"/>
        </p:nvSpPr>
        <p:spPr>
          <a:xfrm>
            <a:off x="142875" y="1441449"/>
            <a:ext cx="8856000" cy="4695825"/>
          </a:xfrm>
          <a:prstGeom prst="roundRect">
            <a:avLst>
              <a:gd name="adj" fmla="val 2940"/>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hangingPunct="1"/>
            <a:endParaRPr lang="nl-NL" kern="1200">
              <a:solidFill>
                <a:prstClr val="white"/>
              </a:solidFill>
              <a:latin typeface="Arial"/>
            </a:endParaRPr>
          </a:p>
        </p:txBody>
      </p:sp>
      <p:sp>
        <p:nvSpPr>
          <p:cNvPr id="10" name="Text Placeholder 9"/>
          <p:cNvSpPr>
            <a:spLocks noGrp="1"/>
          </p:cNvSpPr>
          <p:nvPr>
            <p:ph type="body" sz="quarter" idx="14"/>
          </p:nvPr>
        </p:nvSpPr>
        <p:spPr>
          <a:xfrm>
            <a:off x="287337" y="1584325"/>
            <a:ext cx="4213225" cy="440848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nl-NL" noProof="0" dirty="0"/>
          </a:p>
        </p:txBody>
      </p:sp>
      <p:sp>
        <p:nvSpPr>
          <p:cNvPr id="9" name="Picture Placeholder 8"/>
          <p:cNvSpPr>
            <a:spLocks noGrp="1"/>
          </p:cNvSpPr>
          <p:nvPr>
            <p:ph type="pic" sz="quarter" idx="15"/>
          </p:nvPr>
        </p:nvSpPr>
        <p:spPr>
          <a:xfrm>
            <a:off x="4645025" y="1584324"/>
            <a:ext cx="4211638" cy="4408489"/>
          </a:xfrm>
          <a:prstGeom prst="roundRect">
            <a:avLst>
              <a:gd name="adj" fmla="val 3482"/>
            </a:avLst>
          </a:prstGeom>
          <a:solidFill>
            <a:schemeClr val="bg1">
              <a:lumMod val="95000"/>
            </a:schemeClr>
          </a:solidFill>
        </p:spPr>
        <p:txBody>
          <a:bodyPr>
            <a:normAutofit/>
          </a:bodyPr>
          <a:lstStyle>
            <a:lvl1pPr>
              <a:buNone/>
              <a:defRPr sz="1000" b="0">
                <a:solidFill>
                  <a:srgbClr val="C00000"/>
                </a:solidFill>
                <a:latin typeface="Arial" pitchFamily="34" charset="0"/>
                <a:cs typeface="Arial" pitchFamily="34" charset="0"/>
              </a:defRPr>
            </a:lvl1pPr>
          </a:lstStyle>
          <a:p>
            <a:r>
              <a:rPr lang="en-US" noProof="0"/>
              <a:t>Click icon to add picture</a:t>
            </a:r>
            <a:endParaRPr lang="nl-NL" noProof="0"/>
          </a:p>
        </p:txBody>
      </p:sp>
      <p:pic>
        <p:nvPicPr>
          <p:cNvPr id="15" name="Picture 14"/>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144000" y="76186"/>
            <a:ext cx="1323430" cy="2396082"/>
          </a:xfrm>
          <a:prstGeom prst="rect">
            <a:avLst/>
          </a:prstGeom>
        </p:spPr>
      </p:pic>
      <p:sp>
        <p:nvSpPr>
          <p:cNvPr id="21" name="Title 1"/>
          <p:cNvSpPr>
            <a:spLocks noGrp="1"/>
          </p:cNvSpPr>
          <p:nvPr>
            <p:ph type="title"/>
          </p:nvPr>
        </p:nvSpPr>
        <p:spPr>
          <a:xfrm>
            <a:off x="144000" y="144000"/>
            <a:ext cx="8856000" cy="1152000"/>
          </a:xfrm>
        </p:spPr>
        <p:txBody>
          <a:bodyPr/>
          <a:lstStyle/>
          <a:p>
            <a:r>
              <a:rPr lang="en-US" noProof="0"/>
              <a:t>Click to edit Master title style</a:t>
            </a:r>
            <a:endParaRPr lang="nl-NL" noProof="0" dirty="0"/>
          </a:p>
        </p:txBody>
      </p:sp>
      <p:pic>
        <p:nvPicPr>
          <p:cNvPr id="8" name="Picture 7"/>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144396" y="6283922"/>
            <a:ext cx="8855208" cy="434378"/>
          </a:xfrm>
          <a:prstGeom prst="rect">
            <a:avLst/>
          </a:prstGeom>
        </p:spPr>
      </p:pic>
      <p:sp>
        <p:nvSpPr>
          <p:cNvPr id="11" name="Footer Placeholder 3"/>
          <p:cNvSpPr>
            <a:spLocks noGrp="1"/>
          </p:cNvSpPr>
          <p:nvPr>
            <p:ph type="ftr" sz="quarter" idx="11"/>
          </p:nvPr>
        </p:nvSpPr>
        <p:spPr>
          <a:xfrm>
            <a:off x="142875" y="6282000"/>
            <a:ext cx="6480000" cy="432000"/>
          </a:xfrm>
          <a:prstGeom prst="rect">
            <a:avLst/>
          </a:prstGeom>
        </p:spPr>
        <p:txBody>
          <a:bodyPr lIns="144000" tIns="0" rIns="0" bIns="0"/>
          <a:lstStyle>
            <a:lvl1pPr algn="l">
              <a:defRPr sz="1400">
                <a:solidFill>
                  <a:schemeClr val="tx1"/>
                </a:solidFill>
              </a:defRPr>
            </a:lvl1pPr>
          </a:lstStyle>
          <a:p>
            <a:endParaRPr lang="nl-NL" dirty="0">
              <a:solidFill>
                <a:prstClr val="black"/>
              </a:solidFill>
              <a:latin typeface="Arial"/>
            </a:endParaRPr>
          </a:p>
        </p:txBody>
      </p:sp>
      <p:sp>
        <p:nvSpPr>
          <p:cNvPr id="13" name="Date Placeholder 2"/>
          <p:cNvSpPr>
            <a:spLocks noGrp="1"/>
          </p:cNvSpPr>
          <p:nvPr>
            <p:ph type="dt" sz="half" idx="10"/>
          </p:nvPr>
        </p:nvSpPr>
        <p:spPr>
          <a:xfrm>
            <a:off x="5622975" y="6373219"/>
            <a:ext cx="2133600" cy="149125"/>
          </a:xfrm>
          <a:prstGeom prst="rect">
            <a:avLst/>
          </a:prstGeom>
        </p:spPr>
        <p:txBody>
          <a:bodyPr wrap="none" lIns="0" tIns="0" rIns="0" bIns="0" anchor="t" anchorCtr="0"/>
          <a:lstStyle>
            <a:lvl1pPr algn="r">
              <a:defRPr sz="900">
                <a:solidFill>
                  <a:schemeClr val="tx1"/>
                </a:solidFill>
              </a:defRPr>
            </a:lvl1pPr>
          </a:lstStyle>
          <a:p>
            <a:endParaRPr lang="nl-NL" dirty="0">
              <a:solidFill>
                <a:prstClr val="black"/>
              </a:solidFill>
              <a:latin typeface="Arial"/>
            </a:endParaRPr>
          </a:p>
        </p:txBody>
      </p:sp>
      <p:sp>
        <p:nvSpPr>
          <p:cNvPr id="14" name="Slide Number Placeholder 4"/>
          <p:cNvSpPr>
            <a:spLocks noGrp="1"/>
          </p:cNvSpPr>
          <p:nvPr>
            <p:ph type="sldNum" sz="quarter" idx="12"/>
          </p:nvPr>
        </p:nvSpPr>
        <p:spPr>
          <a:xfrm>
            <a:off x="7755967" y="6372000"/>
            <a:ext cx="438611" cy="218229"/>
          </a:xfrm>
          <a:prstGeom prst="rect">
            <a:avLst/>
          </a:prstGeom>
        </p:spPr>
        <p:txBody>
          <a:bodyPr wrap="none" lIns="0" tIns="0" rIns="144000" bIns="0" anchor="t" anchorCtr="0"/>
          <a:lstStyle>
            <a:lvl1pPr algn="r">
              <a:defRPr sz="900" b="0" i="0">
                <a:solidFill>
                  <a:schemeClr val="tx1"/>
                </a:solidFill>
              </a:defRPr>
            </a:lvl1pPr>
          </a:lstStyle>
          <a:p>
            <a:fld id="{B6B5D4A3-EC48-4948-B56B-369ED226E95B}" type="slidenum">
              <a:rPr lang="nl-NL" smtClean="0">
                <a:solidFill>
                  <a:prstClr val="black"/>
                </a:solidFill>
                <a:latin typeface="Arial"/>
              </a:rPr>
              <a:pPr/>
              <a:t>‹#›</a:t>
            </a:fld>
            <a:endParaRPr lang="nl-NL" dirty="0">
              <a:solidFill>
                <a:prstClr val="black"/>
              </a:solidFill>
              <a:latin typeface="Arial"/>
            </a:endParaRPr>
          </a:p>
        </p:txBody>
      </p:sp>
    </p:spTree>
    <p:extLst>
      <p:ext uri="{BB962C8B-B14F-4D97-AF65-F5344CB8AC3E}">
        <p14:creationId xmlns:p14="http://schemas.microsoft.com/office/powerpoint/2010/main" val="596437448"/>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Content slide, 2 kols, links plaatje">
    <p:spTree>
      <p:nvGrpSpPr>
        <p:cNvPr id="1" name=""/>
        <p:cNvGrpSpPr/>
        <p:nvPr/>
      </p:nvGrpSpPr>
      <p:grpSpPr>
        <a:xfrm>
          <a:off x="0" y="0"/>
          <a:ext cx="0" cy="0"/>
          <a:chOff x="0" y="0"/>
          <a:chExt cx="0" cy="0"/>
        </a:xfrm>
      </p:grpSpPr>
      <p:pic>
        <p:nvPicPr>
          <p:cNvPr id="16" name="Picture 15"/>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44000" y="144000"/>
            <a:ext cx="8856000" cy="1151814"/>
          </a:xfrm>
          <a:prstGeom prst="rect">
            <a:avLst/>
          </a:prstGeom>
        </p:spPr>
      </p:pic>
      <p:sp>
        <p:nvSpPr>
          <p:cNvPr id="9" name="Picture Placeholder 8"/>
          <p:cNvSpPr>
            <a:spLocks noGrp="1"/>
          </p:cNvSpPr>
          <p:nvPr>
            <p:ph type="pic" sz="quarter" idx="15"/>
          </p:nvPr>
        </p:nvSpPr>
        <p:spPr>
          <a:xfrm>
            <a:off x="287338" y="1584324"/>
            <a:ext cx="4212000" cy="4408489"/>
          </a:xfrm>
          <a:prstGeom prst="roundRect">
            <a:avLst>
              <a:gd name="adj" fmla="val 3482"/>
            </a:avLst>
          </a:prstGeom>
          <a:solidFill>
            <a:schemeClr val="bg1">
              <a:lumMod val="95000"/>
            </a:schemeClr>
          </a:solidFill>
        </p:spPr>
        <p:txBody>
          <a:bodyPr>
            <a:normAutofit/>
          </a:bodyPr>
          <a:lstStyle>
            <a:lvl1pPr marL="0" indent="0">
              <a:buNone/>
              <a:defRPr sz="1000" b="0">
                <a:solidFill>
                  <a:srgbClr val="C00000"/>
                </a:solidFill>
                <a:latin typeface="Arial" pitchFamily="34" charset="0"/>
                <a:cs typeface="Arial" pitchFamily="34" charset="0"/>
              </a:defRPr>
            </a:lvl1pPr>
          </a:lstStyle>
          <a:p>
            <a:r>
              <a:rPr lang="en-US" noProof="0"/>
              <a:t>Click icon to add picture</a:t>
            </a:r>
            <a:endParaRPr lang="nl-NL" noProof="0" dirty="0"/>
          </a:p>
        </p:txBody>
      </p:sp>
      <p:sp>
        <p:nvSpPr>
          <p:cNvPr id="12" name="Rounded Rectangle 11"/>
          <p:cNvSpPr/>
          <p:nvPr userDrawn="1"/>
        </p:nvSpPr>
        <p:spPr>
          <a:xfrm>
            <a:off x="142875" y="1441450"/>
            <a:ext cx="8856000" cy="4695826"/>
          </a:xfrm>
          <a:prstGeom prst="roundRect">
            <a:avLst>
              <a:gd name="adj" fmla="val 2940"/>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hangingPunct="1"/>
            <a:endParaRPr lang="nl-NL" kern="1200">
              <a:solidFill>
                <a:prstClr val="white"/>
              </a:solidFill>
              <a:latin typeface="Arial"/>
            </a:endParaRPr>
          </a:p>
        </p:txBody>
      </p:sp>
      <p:sp>
        <p:nvSpPr>
          <p:cNvPr id="10" name="Text Placeholder 9"/>
          <p:cNvSpPr>
            <a:spLocks noGrp="1"/>
          </p:cNvSpPr>
          <p:nvPr>
            <p:ph type="body" sz="quarter" idx="14"/>
          </p:nvPr>
        </p:nvSpPr>
        <p:spPr>
          <a:xfrm>
            <a:off x="4645025" y="1584325"/>
            <a:ext cx="4207238" cy="440848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nl-NL" noProof="0"/>
          </a:p>
        </p:txBody>
      </p:sp>
      <p:pic>
        <p:nvPicPr>
          <p:cNvPr id="15" name="Picture 14"/>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144000" y="76186"/>
            <a:ext cx="1323430" cy="2396082"/>
          </a:xfrm>
          <a:prstGeom prst="rect">
            <a:avLst/>
          </a:prstGeom>
        </p:spPr>
      </p:pic>
      <p:sp>
        <p:nvSpPr>
          <p:cNvPr id="21" name="Title 1"/>
          <p:cNvSpPr>
            <a:spLocks noGrp="1"/>
          </p:cNvSpPr>
          <p:nvPr>
            <p:ph type="title"/>
          </p:nvPr>
        </p:nvSpPr>
        <p:spPr>
          <a:xfrm>
            <a:off x="144000" y="144000"/>
            <a:ext cx="8856000" cy="1152000"/>
          </a:xfrm>
        </p:spPr>
        <p:txBody>
          <a:bodyPr/>
          <a:lstStyle/>
          <a:p>
            <a:r>
              <a:rPr lang="en-US" noProof="0"/>
              <a:t>Click to edit Master title style</a:t>
            </a:r>
            <a:endParaRPr lang="nl-NL" noProof="0" dirty="0"/>
          </a:p>
        </p:txBody>
      </p:sp>
      <p:pic>
        <p:nvPicPr>
          <p:cNvPr id="8" name="Picture 7"/>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144396" y="6283922"/>
            <a:ext cx="8855208" cy="434378"/>
          </a:xfrm>
          <a:prstGeom prst="rect">
            <a:avLst/>
          </a:prstGeom>
        </p:spPr>
      </p:pic>
      <p:sp>
        <p:nvSpPr>
          <p:cNvPr id="11" name="Footer Placeholder 3"/>
          <p:cNvSpPr>
            <a:spLocks noGrp="1"/>
          </p:cNvSpPr>
          <p:nvPr>
            <p:ph type="ftr" sz="quarter" idx="11"/>
          </p:nvPr>
        </p:nvSpPr>
        <p:spPr>
          <a:xfrm>
            <a:off x="142875" y="6282000"/>
            <a:ext cx="6480000" cy="432000"/>
          </a:xfrm>
          <a:prstGeom prst="rect">
            <a:avLst/>
          </a:prstGeom>
        </p:spPr>
        <p:txBody>
          <a:bodyPr lIns="144000" tIns="0" rIns="0" bIns="0"/>
          <a:lstStyle>
            <a:lvl1pPr algn="l">
              <a:defRPr sz="1400">
                <a:solidFill>
                  <a:schemeClr val="tx1"/>
                </a:solidFill>
              </a:defRPr>
            </a:lvl1pPr>
          </a:lstStyle>
          <a:p>
            <a:endParaRPr lang="nl-NL" dirty="0">
              <a:solidFill>
                <a:prstClr val="black"/>
              </a:solidFill>
              <a:latin typeface="Arial"/>
            </a:endParaRPr>
          </a:p>
        </p:txBody>
      </p:sp>
      <p:sp>
        <p:nvSpPr>
          <p:cNvPr id="13" name="Date Placeholder 2"/>
          <p:cNvSpPr>
            <a:spLocks noGrp="1"/>
          </p:cNvSpPr>
          <p:nvPr>
            <p:ph type="dt" sz="half" idx="10"/>
          </p:nvPr>
        </p:nvSpPr>
        <p:spPr>
          <a:xfrm>
            <a:off x="5622975" y="6373219"/>
            <a:ext cx="2133600" cy="149125"/>
          </a:xfrm>
          <a:prstGeom prst="rect">
            <a:avLst/>
          </a:prstGeom>
        </p:spPr>
        <p:txBody>
          <a:bodyPr wrap="none" lIns="0" tIns="0" rIns="0" bIns="0" anchor="t" anchorCtr="0"/>
          <a:lstStyle>
            <a:lvl1pPr algn="r">
              <a:defRPr sz="900">
                <a:solidFill>
                  <a:schemeClr val="tx1"/>
                </a:solidFill>
              </a:defRPr>
            </a:lvl1pPr>
          </a:lstStyle>
          <a:p>
            <a:endParaRPr lang="nl-NL" dirty="0">
              <a:solidFill>
                <a:prstClr val="black"/>
              </a:solidFill>
              <a:latin typeface="Arial"/>
            </a:endParaRPr>
          </a:p>
        </p:txBody>
      </p:sp>
      <p:sp>
        <p:nvSpPr>
          <p:cNvPr id="14" name="Slide Number Placeholder 4"/>
          <p:cNvSpPr>
            <a:spLocks noGrp="1"/>
          </p:cNvSpPr>
          <p:nvPr>
            <p:ph type="sldNum" sz="quarter" idx="12"/>
          </p:nvPr>
        </p:nvSpPr>
        <p:spPr>
          <a:xfrm>
            <a:off x="7755967" y="6372000"/>
            <a:ext cx="438611" cy="218229"/>
          </a:xfrm>
          <a:prstGeom prst="rect">
            <a:avLst/>
          </a:prstGeom>
        </p:spPr>
        <p:txBody>
          <a:bodyPr wrap="none" lIns="0" tIns="0" rIns="144000" bIns="0" anchor="t" anchorCtr="0"/>
          <a:lstStyle>
            <a:lvl1pPr algn="r">
              <a:defRPr sz="900" b="0" i="0">
                <a:solidFill>
                  <a:schemeClr val="tx1"/>
                </a:solidFill>
              </a:defRPr>
            </a:lvl1pPr>
          </a:lstStyle>
          <a:p>
            <a:fld id="{B6B5D4A3-EC48-4948-B56B-369ED226E95B}" type="slidenum">
              <a:rPr lang="nl-NL" smtClean="0">
                <a:solidFill>
                  <a:prstClr val="black"/>
                </a:solidFill>
                <a:latin typeface="Arial"/>
              </a:rPr>
              <a:pPr/>
              <a:t>‹#›</a:t>
            </a:fld>
            <a:endParaRPr lang="nl-NL" dirty="0">
              <a:solidFill>
                <a:prstClr val="black"/>
              </a:solidFill>
              <a:latin typeface="Arial"/>
            </a:endParaRPr>
          </a:p>
        </p:txBody>
      </p:sp>
    </p:spTree>
    <p:extLst>
      <p:ext uri="{BB962C8B-B14F-4D97-AF65-F5344CB8AC3E}">
        <p14:creationId xmlns:p14="http://schemas.microsoft.com/office/powerpoint/2010/main" val="2214722650"/>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Content slide, 2 kols, highlight, rechts plaatje">
    <p:spTree>
      <p:nvGrpSpPr>
        <p:cNvPr id="1" name=""/>
        <p:cNvGrpSpPr/>
        <p:nvPr/>
      </p:nvGrpSpPr>
      <p:grpSpPr>
        <a:xfrm>
          <a:off x="0" y="0"/>
          <a:ext cx="0" cy="0"/>
          <a:chOff x="0" y="0"/>
          <a:chExt cx="0" cy="0"/>
        </a:xfrm>
      </p:grpSpPr>
      <p:pic>
        <p:nvPicPr>
          <p:cNvPr id="15" name="Picture 1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44000" y="144000"/>
            <a:ext cx="8856000" cy="1151814"/>
          </a:xfrm>
          <a:prstGeom prst="rect">
            <a:avLst/>
          </a:prstGeom>
        </p:spPr>
      </p:pic>
      <p:sp>
        <p:nvSpPr>
          <p:cNvPr id="10" name="Text Placeholder 9"/>
          <p:cNvSpPr>
            <a:spLocks noGrp="1"/>
          </p:cNvSpPr>
          <p:nvPr>
            <p:ph type="body" sz="quarter" idx="14"/>
          </p:nvPr>
        </p:nvSpPr>
        <p:spPr>
          <a:xfrm>
            <a:off x="142875" y="1441449"/>
            <a:ext cx="4357687" cy="4695825"/>
          </a:xfrm>
          <a:prstGeom prst="roundRect">
            <a:avLst>
              <a:gd name="adj" fmla="val 3274"/>
            </a:avLst>
          </a:prstGeom>
          <a:solidFill>
            <a:schemeClr val="accent1"/>
          </a:solidFill>
        </p:spPr>
        <p:txBody>
          <a:bodyPr lIns="97200" tIns="64800" rIns="144000" bIns="144000">
            <a:noAutofit/>
          </a:bodyPr>
          <a:lstStyle>
            <a:lvl1pPr>
              <a:buClr>
                <a:schemeClr val="bg1"/>
              </a:buCl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nl-NL" noProof="0" dirty="0"/>
          </a:p>
        </p:txBody>
      </p:sp>
      <p:sp>
        <p:nvSpPr>
          <p:cNvPr id="9" name="Picture Placeholder 8"/>
          <p:cNvSpPr>
            <a:spLocks noGrp="1"/>
          </p:cNvSpPr>
          <p:nvPr>
            <p:ph type="pic" sz="quarter" idx="15"/>
          </p:nvPr>
        </p:nvSpPr>
        <p:spPr>
          <a:xfrm>
            <a:off x="4645024" y="1441450"/>
            <a:ext cx="4356101" cy="4695826"/>
          </a:xfrm>
          <a:prstGeom prst="roundRect">
            <a:avLst>
              <a:gd name="adj" fmla="val 3482"/>
            </a:avLst>
          </a:prstGeom>
          <a:solidFill>
            <a:schemeClr val="bg1">
              <a:lumMod val="95000"/>
            </a:schemeClr>
          </a:solidFill>
        </p:spPr>
        <p:txBody>
          <a:bodyPr>
            <a:normAutofit/>
          </a:bodyPr>
          <a:lstStyle>
            <a:lvl1pPr>
              <a:buNone/>
              <a:defRPr sz="1000" b="0">
                <a:solidFill>
                  <a:srgbClr val="C00000"/>
                </a:solidFill>
                <a:latin typeface="Arial" pitchFamily="34" charset="0"/>
                <a:cs typeface="Arial" pitchFamily="34" charset="0"/>
              </a:defRPr>
            </a:lvl1pPr>
          </a:lstStyle>
          <a:p>
            <a:r>
              <a:rPr lang="en-US" noProof="0"/>
              <a:t>Click icon to add picture</a:t>
            </a:r>
            <a:endParaRPr lang="nl-NL" noProof="0"/>
          </a:p>
        </p:txBody>
      </p:sp>
      <p:pic>
        <p:nvPicPr>
          <p:cNvPr id="14" name="Picture 13"/>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144000" y="76186"/>
            <a:ext cx="1323430" cy="2396082"/>
          </a:xfrm>
          <a:prstGeom prst="rect">
            <a:avLst/>
          </a:prstGeom>
        </p:spPr>
      </p:pic>
      <p:sp>
        <p:nvSpPr>
          <p:cNvPr id="13" name="Title 1"/>
          <p:cNvSpPr>
            <a:spLocks noGrp="1"/>
          </p:cNvSpPr>
          <p:nvPr>
            <p:ph type="title"/>
          </p:nvPr>
        </p:nvSpPr>
        <p:spPr>
          <a:xfrm>
            <a:off x="144000" y="144000"/>
            <a:ext cx="8856000" cy="1152000"/>
          </a:xfrm>
        </p:spPr>
        <p:txBody>
          <a:bodyPr/>
          <a:lstStyle/>
          <a:p>
            <a:r>
              <a:rPr lang="en-US" noProof="0"/>
              <a:t>Click to edit Master title style</a:t>
            </a:r>
            <a:endParaRPr lang="nl-NL" noProof="0" dirty="0"/>
          </a:p>
        </p:txBody>
      </p:sp>
      <p:pic>
        <p:nvPicPr>
          <p:cNvPr id="7" name="Picture 6"/>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144396" y="6283922"/>
            <a:ext cx="8855208" cy="434378"/>
          </a:xfrm>
          <a:prstGeom prst="rect">
            <a:avLst/>
          </a:prstGeom>
        </p:spPr>
      </p:pic>
      <p:sp>
        <p:nvSpPr>
          <p:cNvPr id="8" name="Footer Placeholder 3"/>
          <p:cNvSpPr>
            <a:spLocks noGrp="1"/>
          </p:cNvSpPr>
          <p:nvPr>
            <p:ph type="ftr" sz="quarter" idx="11"/>
          </p:nvPr>
        </p:nvSpPr>
        <p:spPr>
          <a:xfrm>
            <a:off x="142875" y="6282000"/>
            <a:ext cx="6480000" cy="432000"/>
          </a:xfrm>
          <a:prstGeom prst="rect">
            <a:avLst/>
          </a:prstGeom>
        </p:spPr>
        <p:txBody>
          <a:bodyPr lIns="144000" tIns="0" rIns="0" bIns="0"/>
          <a:lstStyle>
            <a:lvl1pPr algn="l">
              <a:defRPr sz="1400">
                <a:solidFill>
                  <a:schemeClr val="tx1"/>
                </a:solidFill>
              </a:defRPr>
            </a:lvl1pPr>
          </a:lstStyle>
          <a:p>
            <a:endParaRPr lang="nl-NL" dirty="0">
              <a:solidFill>
                <a:prstClr val="black"/>
              </a:solidFill>
              <a:latin typeface="Arial"/>
            </a:endParaRPr>
          </a:p>
        </p:txBody>
      </p:sp>
      <p:sp>
        <p:nvSpPr>
          <p:cNvPr id="11" name="Date Placeholder 2"/>
          <p:cNvSpPr>
            <a:spLocks noGrp="1"/>
          </p:cNvSpPr>
          <p:nvPr>
            <p:ph type="dt" sz="half" idx="10"/>
          </p:nvPr>
        </p:nvSpPr>
        <p:spPr>
          <a:xfrm>
            <a:off x="5622975" y="6373219"/>
            <a:ext cx="2133600" cy="149125"/>
          </a:xfrm>
          <a:prstGeom prst="rect">
            <a:avLst/>
          </a:prstGeom>
        </p:spPr>
        <p:txBody>
          <a:bodyPr wrap="none" lIns="0" tIns="0" rIns="0" bIns="0" anchor="t" anchorCtr="0"/>
          <a:lstStyle>
            <a:lvl1pPr algn="r">
              <a:defRPr sz="900">
                <a:solidFill>
                  <a:schemeClr val="tx1"/>
                </a:solidFill>
              </a:defRPr>
            </a:lvl1pPr>
          </a:lstStyle>
          <a:p>
            <a:endParaRPr lang="nl-NL" dirty="0">
              <a:solidFill>
                <a:prstClr val="black"/>
              </a:solidFill>
              <a:latin typeface="Arial"/>
            </a:endParaRPr>
          </a:p>
        </p:txBody>
      </p:sp>
      <p:sp>
        <p:nvSpPr>
          <p:cNvPr id="12" name="Slide Number Placeholder 4"/>
          <p:cNvSpPr>
            <a:spLocks noGrp="1"/>
          </p:cNvSpPr>
          <p:nvPr>
            <p:ph type="sldNum" sz="quarter" idx="12"/>
          </p:nvPr>
        </p:nvSpPr>
        <p:spPr>
          <a:xfrm>
            <a:off x="7755967" y="6372000"/>
            <a:ext cx="438611" cy="218229"/>
          </a:xfrm>
          <a:prstGeom prst="rect">
            <a:avLst/>
          </a:prstGeom>
        </p:spPr>
        <p:txBody>
          <a:bodyPr wrap="none" lIns="0" tIns="0" rIns="144000" bIns="0" anchor="t" anchorCtr="0"/>
          <a:lstStyle>
            <a:lvl1pPr algn="r">
              <a:defRPr sz="900" b="0" i="0">
                <a:solidFill>
                  <a:schemeClr val="tx1"/>
                </a:solidFill>
              </a:defRPr>
            </a:lvl1pPr>
          </a:lstStyle>
          <a:p>
            <a:fld id="{B6B5D4A3-EC48-4948-B56B-369ED226E95B}" type="slidenum">
              <a:rPr lang="nl-NL" smtClean="0">
                <a:solidFill>
                  <a:prstClr val="black"/>
                </a:solidFill>
                <a:latin typeface="Arial"/>
              </a:rPr>
              <a:pPr/>
              <a:t>‹#›</a:t>
            </a:fld>
            <a:endParaRPr lang="nl-NL" dirty="0">
              <a:solidFill>
                <a:prstClr val="black"/>
              </a:solidFill>
              <a:latin typeface="Arial"/>
            </a:endParaRPr>
          </a:p>
        </p:txBody>
      </p:sp>
    </p:spTree>
    <p:extLst>
      <p:ext uri="{BB962C8B-B14F-4D97-AF65-F5344CB8AC3E}">
        <p14:creationId xmlns:p14="http://schemas.microsoft.com/office/powerpoint/2010/main" val="7430532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Fotoslide met header en footer">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44000" y="144000"/>
            <a:ext cx="8856000" cy="1151814"/>
          </a:xfrm>
          <a:prstGeom prst="rect">
            <a:avLst/>
          </a:prstGeom>
        </p:spPr>
      </p:pic>
      <p:sp>
        <p:nvSpPr>
          <p:cNvPr id="6" name="Picture Placeholder 6"/>
          <p:cNvSpPr>
            <a:spLocks noGrp="1"/>
          </p:cNvSpPr>
          <p:nvPr>
            <p:ph type="pic" sz="quarter" idx="13"/>
          </p:nvPr>
        </p:nvSpPr>
        <p:spPr>
          <a:xfrm>
            <a:off x="142875" y="1441450"/>
            <a:ext cx="8856000" cy="4695825"/>
          </a:xfrm>
          <a:prstGeom prst="roundRect">
            <a:avLst>
              <a:gd name="adj" fmla="val 3062"/>
            </a:avLst>
          </a:prstGeom>
          <a:solidFill>
            <a:schemeClr val="bg1">
              <a:lumMod val="95000"/>
            </a:schemeClr>
          </a:solidFill>
        </p:spPr>
        <p:txBody>
          <a:bodyPr anchor="ctr" anchorCtr="0">
            <a:normAutofit/>
          </a:bodyPr>
          <a:lstStyle>
            <a:lvl1pPr marL="0" indent="0">
              <a:buNone/>
              <a:defRPr sz="1000" b="0">
                <a:solidFill>
                  <a:srgbClr val="C00000"/>
                </a:solidFill>
                <a:latin typeface="Arial" pitchFamily="34" charset="0"/>
                <a:cs typeface="Arial" pitchFamily="34" charset="0"/>
              </a:defRPr>
            </a:lvl1pPr>
          </a:lstStyle>
          <a:p>
            <a:r>
              <a:rPr lang="en-US" noProof="0"/>
              <a:t>Click icon to add picture</a:t>
            </a:r>
            <a:endParaRPr lang="nl-NL" noProof="0"/>
          </a:p>
        </p:txBody>
      </p:sp>
      <p:sp>
        <p:nvSpPr>
          <p:cNvPr id="11" name="Title 1"/>
          <p:cNvSpPr>
            <a:spLocks noGrp="1"/>
          </p:cNvSpPr>
          <p:nvPr>
            <p:ph type="title"/>
          </p:nvPr>
        </p:nvSpPr>
        <p:spPr>
          <a:xfrm>
            <a:off x="144000" y="144000"/>
            <a:ext cx="8856000" cy="1152000"/>
          </a:xfrm>
        </p:spPr>
        <p:txBody>
          <a:bodyPr/>
          <a:lstStyle/>
          <a:p>
            <a:r>
              <a:rPr lang="en-US" noProof="0"/>
              <a:t>Click to edit Master title style</a:t>
            </a:r>
            <a:endParaRPr lang="nl-NL" noProof="0" dirty="0"/>
          </a:p>
        </p:txBody>
      </p:sp>
      <p:pic>
        <p:nvPicPr>
          <p:cNvPr id="5" name="Picture 4"/>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44396" y="6283922"/>
            <a:ext cx="8855208" cy="434378"/>
          </a:xfrm>
          <a:prstGeom prst="rect">
            <a:avLst/>
          </a:prstGeom>
        </p:spPr>
      </p:pic>
      <p:sp>
        <p:nvSpPr>
          <p:cNvPr id="7" name="Footer Placeholder 3"/>
          <p:cNvSpPr>
            <a:spLocks noGrp="1"/>
          </p:cNvSpPr>
          <p:nvPr>
            <p:ph type="ftr" sz="quarter" idx="11"/>
          </p:nvPr>
        </p:nvSpPr>
        <p:spPr>
          <a:xfrm>
            <a:off x="142875" y="6282000"/>
            <a:ext cx="6480000" cy="432000"/>
          </a:xfrm>
          <a:prstGeom prst="rect">
            <a:avLst/>
          </a:prstGeom>
        </p:spPr>
        <p:txBody>
          <a:bodyPr lIns="144000" tIns="0" rIns="0" bIns="0"/>
          <a:lstStyle>
            <a:lvl1pPr algn="l">
              <a:defRPr sz="1400">
                <a:solidFill>
                  <a:schemeClr val="tx1"/>
                </a:solidFill>
              </a:defRPr>
            </a:lvl1pPr>
          </a:lstStyle>
          <a:p>
            <a:endParaRPr lang="nl-NL" dirty="0">
              <a:solidFill>
                <a:prstClr val="black"/>
              </a:solidFill>
              <a:latin typeface="Arial"/>
            </a:endParaRPr>
          </a:p>
        </p:txBody>
      </p:sp>
      <p:sp>
        <p:nvSpPr>
          <p:cNvPr id="8" name="Date Placeholder 2"/>
          <p:cNvSpPr>
            <a:spLocks noGrp="1"/>
          </p:cNvSpPr>
          <p:nvPr>
            <p:ph type="dt" sz="half" idx="10"/>
          </p:nvPr>
        </p:nvSpPr>
        <p:spPr>
          <a:xfrm>
            <a:off x="5622975" y="6373219"/>
            <a:ext cx="2133600" cy="149125"/>
          </a:xfrm>
          <a:prstGeom prst="rect">
            <a:avLst/>
          </a:prstGeom>
        </p:spPr>
        <p:txBody>
          <a:bodyPr wrap="none" lIns="0" tIns="0" rIns="0" bIns="0" anchor="t" anchorCtr="0"/>
          <a:lstStyle>
            <a:lvl1pPr algn="r">
              <a:defRPr sz="900">
                <a:solidFill>
                  <a:schemeClr val="tx1"/>
                </a:solidFill>
              </a:defRPr>
            </a:lvl1pPr>
          </a:lstStyle>
          <a:p>
            <a:endParaRPr lang="nl-NL" dirty="0">
              <a:solidFill>
                <a:prstClr val="black"/>
              </a:solidFill>
              <a:latin typeface="Arial"/>
            </a:endParaRPr>
          </a:p>
        </p:txBody>
      </p:sp>
      <p:sp>
        <p:nvSpPr>
          <p:cNvPr id="9" name="Slide Number Placeholder 4"/>
          <p:cNvSpPr>
            <a:spLocks noGrp="1"/>
          </p:cNvSpPr>
          <p:nvPr>
            <p:ph type="sldNum" sz="quarter" idx="12"/>
          </p:nvPr>
        </p:nvSpPr>
        <p:spPr>
          <a:xfrm>
            <a:off x="7755967" y="6372000"/>
            <a:ext cx="438611" cy="218229"/>
          </a:xfrm>
          <a:prstGeom prst="rect">
            <a:avLst/>
          </a:prstGeom>
        </p:spPr>
        <p:txBody>
          <a:bodyPr wrap="none" lIns="0" tIns="0" rIns="144000" bIns="0" anchor="t" anchorCtr="0"/>
          <a:lstStyle>
            <a:lvl1pPr algn="r">
              <a:defRPr sz="900" b="0" i="0">
                <a:solidFill>
                  <a:schemeClr val="tx1"/>
                </a:solidFill>
              </a:defRPr>
            </a:lvl1pPr>
          </a:lstStyle>
          <a:p>
            <a:fld id="{B6B5D4A3-EC48-4948-B56B-369ED226E95B}" type="slidenum">
              <a:rPr lang="nl-NL" smtClean="0">
                <a:solidFill>
                  <a:prstClr val="black"/>
                </a:solidFill>
                <a:latin typeface="Arial"/>
              </a:rPr>
              <a:pPr/>
              <a:t>‹#›</a:t>
            </a:fld>
            <a:endParaRPr lang="nl-NL" dirty="0">
              <a:solidFill>
                <a:prstClr val="black"/>
              </a:solidFill>
              <a:latin typeface="Arial"/>
            </a:endParaRPr>
          </a:p>
        </p:txBody>
      </p:sp>
    </p:spTree>
    <p:extLst>
      <p:ext uri="{BB962C8B-B14F-4D97-AF65-F5344CB8AC3E}">
        <p14:creationId xmlns:p14="http://schemas.microsoft.com/office/powerpoint/2010/main" val="1515222346"/>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Content slide, 2 kols, highlight, links plaatje">
    <p:spTree>
      <p:nvGrpSpPr>
        <p:cNvPr id="1" name=""/>
        <p:cNvGrpSpPr/>
        <p:nvPr/>
      </p:nvGrpSpPr>
      <p:grpSpPr>
        <a:xfrm>
          <a:off x="0" y="0"/>
          <a:ext cx="0" cy="0"/>
          <a:chOff x="0" y="0"/>
          <a:chExt cx="0" cy="0"/>
        </a:xfrm>
      </p:grpSpPr>
      <p:pic>
        <p:nvPicPr>
          <p:cNvPr id="15" name="Picture 1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44000" y="144000"/>
            <a:ext cx="8856000" cy="1151814"/>
          </a:xfrm>
          <a:prstGeom prst="rect">
            <a:avLst/>
          </a:prstGeom>
        </p:spPr>
      </p:pic>
      <p:sp>
        <p:nvSpPr>
          <p:cNvPr id="10" name="Text Placeholder 9"/>
          <p:cNvSpPr>
            <a:spLocks noGrp="1"/>
          </p:cNvSpPr>
          <p:nvPr>
            <p:ph type="body" sz="quarter" idx="14"/>
          </p:nvPr>
        </p:nvSpPr>
        <p:spPr>
          <a:xfrm>
            <a:off x="4645025" y="1441449"/>
            <a:ext cx="4356099" cy="4695825"/>
          </a:xfrm>
          <a:prstGeom prst="roundRect">
            <a:avLst>
              <a:gd name="adj" fmla="val 3274"/>
            </a:avLst>
          </a:prstGeom>
          <a:solidFill>
            <a:schemeClr val="accent1"/>
          </a:solidFill>
        </p:spPr>
        <p:txBody>
          <a:bodyPr lIns="97200" tIns="64800" rIns="144000" bIns="144000">
            <a:noAutofit/>
          </a:bodyPr>
          <a:lstStyle>
            <a:lvl1pPr marL="144000" indent="-144000">
              <a:buClr>
                <a:schemeClr val="bg1"/>
              </a:buClr>
              <a:buFont typeface="Arial" pitchFamily="34" charset="0"/>
              <a:buChar cha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nl-NL" noProof="0" dirty="0"/>
          </a:p>
        </p:txBody>
      </p:sp>
      <p:sp>
        <p:nvSpPr>
          <p:cNvPr id="9" name="Picture Placeholder 8"/>
          <p:cNvSpPr>
            <a:spLocks noGrp="1"/>
          </p:cNvSpPr>
          <p:nvPr>
            <p:ph type="pic" sz="quarter" idx="15"/>
          </p:nvPr>
        </p:nvSpPr>
        <p:spPr>
          <a:xfrm>
            <a:off x="142875" y="1441450"/>
            <a:ext cx="4357687" cy="4695825"/>
          </a:xfrm>
          <a:prstGeom prst="roundRect">
            <a:avLst>
              <a:gd name="adj" fmla="val 3482"/>
            </a:avLst>
          </a:prstGeom>
          <a:solidFill>
            <a:schemeClr val="bg1">
              <a:lumMod val="95000"/>
            </a:schemeClr>
          </a:solidFill>
        </p:spPr>
        <p:txBody>
          <a:bodyPr>
            <a:normAutofit/>
          </a:bodyPr>
          <a:lstStyle>
            <a:lvl1pPr marL="0" indent="0">
              <a:buNone/>
              <a:defRPr sz="1000" b="0">
                <a:solidFill>
                  <a:srgbClr val="C00000"/>
                </a:solidFill>
                <a:latin typeface="Arial" pitchFamily="34" charset="0"/>
                <a:cs typeface="Arial" pitchFamily="34" charset="0"/>
              </a:defRPr>
            </a:lvl1pPr>
          </a:lstStyle>
          <a:p>
            <a:r>
              <a:rPr lang="en-US" noProof="0"/>
              <a:t>Click icon to add picture</a:t>
            </a:r>
            <a:endParaRPr lang="nl-NL" noProof="0" dirty="0"/>
          </a:p>
        </p:txBody>
      </p:sp>
      <p:pic>
        <p:nvPicPr>
          <p:cNvPr id="14" name="Picture 13"/>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144000" y="76186"/>
            <a:ext cx="1323430" cy="2396082"/>
          </a:xfrm>
          <a:prstGeom prst="rect">
            <a:avLst/>
          </a:prstGeom>
        </p:spPr>
      </p:pic>
      <p:sp>
        <p:nvSpPr>
          <p:cNvPr id="13" name="Title 1"/>
          <p:cNvSpPr>
            <a:spLocks noGrp="1"/>
          </p:cNvSpPr>
          <p:nvPr>
            <p:ph type="title"/>
          </p:nvPr>
        </p:nvSpPr>
        <p:spPr>
          <a:xfrm>
            <a:off x="144000" y="144000"/>
            <a:ext cx="8856000" cy="1152000"/>
          </a:xfrm>
        </p:spPr>
        <p:txBody>
          <a:bodyPr/>
          <a:lstStyle/>
          <a:p>
            <a:r>
              <a:rPr lang="en-US" noProof="0"/>
              <a:t>Click to edit Master title style</a:t>
            </a:r>
            <a:endParaRPr lang="nl-NL" noProof="0" dirty="0"/>
          </a:p>
        </p:txBody>
      </p:sp>
      <p:pic>
        <p:nvPicPr>
          <p:cNvPr id="7" name="Picture 6"/>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144396" y="6283922"/>
            <a:ext cx="8855208" cy="434378"/>
          </a:xfrm>
          <a:prstGeom prst="rect">
            <a:avLst/>
          </a:prstGeom>
        </p:spPr>
      </p:pic>
      <p:sp>
        <p:nvSpPr>
          <p:cNvPr id="8" name="Footer Placeholder 3"/>
          <p:cNvSpPr>
            <a:spLocks noGrp="1"/>
          </p:cNvSpPr>
          <p:nvPr>
            <p:ph type="ftr" sz="quarter" idx="11"/>
          </p:nvPr>
        </p:nvSpPr>
        <p:spPr>
          <a:xfrm>
            <a:off x="142875" y="6282000"/>
            <a:ext cx="6480000" cy="432000"/>
          </a:xfrm>
          <a:prstGeom prst="rect">
            <a:avLst/>
          </a:prstGeom>
        </p:spPr>
        <p:txBody>
          <a:bodyPr lIns="144000" tIns="0" rIns="0" bIns="0"/>
          <a:lstStyle>
            <a:lvl1pPr algn="l">
              <a:defRPr sz="1400">
                <a:solidFill>
                  <a:schemeClr val="tx1"/>
                </a:solidFill>
              </a:defRPr>
            </a:lvl1pPr>
          </a:lstStyle>
          <a:p>
            <a:endParaRPr lang="nl-NL" dirty="0">
              <a:solidFill>
                <a:prstClr val="black"/>
              </a:solidFill>
              <a:latin typeface="Arial"/>
            </a:endParaRPr>
          </a:p>
        </p:txBody>
      </p:sp>
      <p:sp>
        <p:nvSpPr>
          <p:cNvPr id="11" name="Date Placeholder 2"/>
          <p:cNvSpPr>
            <a:spLocks noGrp="1"/>
          </p:cNvSpPr>
          <p:nvPr>
            <p:ph type="dt" sz="half" idx="10"/>
          </p:nvPr>
        </p:nvSpPr>
        <p:spPr>
          <a:xfrm>
            <a:off x="5622975" y="6373219"/>
            <a:ext cx="2133600" cy="149125"/>
          </a:xfrm>
          <a:prstGeom prst="rect">
            <a:avLst/>
          </a:prstGeom>
        </p:spPr>
        <p:txBody>
          <a:bodyPr wrap="none" lIns="0" tIns="0" rIns="0" bIns="0" anchor="t" anchorCtr="0"/>
          <a:lstStyle>
            <a:lvl1pPr algn="r">
              <a:defRPr sz="900">
                <a:solidFill>
                  <a:schemeClr val="tx1"/>
                </a:solidFill>
              </a:defRPr>
            </a:lvl1pPr>
          </a:lstStyle>
          <a:p>
            <a:endParaRPr lang="nl-NL" dirty="0">
              <a:solidFill>
                <a:prstClr val="black"/>
              </a:solidFill>
              <a:latin typeface="Arial"/>
            </a:endParaRPr>
          </a:p>
        </p:txBody>
      </p:sp>
      <p:sp>
        <p:nvSpPr>
          <p:cNvPr id="12" name="Slide Number Placeholder 4"/>
          <p:cNvSpPr>
            <a:spLocks noGrp="1"/>
          </p:cNvSpPr>
          <p:nvPr>
            <p:ph type="sldNum" sz="quarter" idx="12"/>
          </p:nvPr>
        </p:nvSpPr>
        <p:spPr>
          <a:xfrm>
            <a:off x="7755967" y="6372000"/>
            <a:ext cx="438611" cy="218229"/>
          </a:xfrm>
          <a:prstGeom prst="rect">
            <a:avLst/>
          </a:prstGeom>
        </p:spPr>
        <p:txBody>
          <a:bodyPr wrap="none" lIns="0" tIns="0" rIns="144000" bIns="0" anchor="t" anchorCtr="0"/>
          <a:lstStyle>
            <a:lvl1pPr algn="r">
              <a:defRPr sz="900" b="0" i="0">
                <a:solidFill>
                  <a:schemeClr val="tx1"/>
                </a:solidFill>
              </a:defRPr>
            </a:lvl1pPr>
          </a:lstStyle>
          <a:p>
            <a:fld id="{B6B5D4A3-EC48-4948-B56B-369ED226E95B}" type="slidenum">
              <a:rPr lang="nl-NL" smtClean="0">
                <a:solidFill>
                  <a:prstClr val="black"/>
                </a:solidFill>
                <a:latin typeface="Arial"/>
              </a:rPr>
              <a:pPr/>
              <a:t>‹#›</a:t>
            </a:fld>
            <a:endParaRPr lang="nl-NL" dirty="0">
              <a:solidFill>
                <a:prstClr val="black"/>
              </a:solidFill>
              <a:latin typeface="Arial"/>
            </a:endParaRPr>
          </a:p>
        </p:txBody>
      </p:sp>
    </p:spTree>
    <p:extLst>
      <p:ext uri="{BB962C8B-B14F-4D97-AF65-F5344CB8AC3E}">
        <p14:creationId xmlns:p14="http://schemas.microsoft.com/office/powerpoint/2010/main" val="3837748770"/>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Content slide, 2 kols, highlight rechts">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44000" y="144000"/>
            <a:ext cx="8856000" cy="1151814"/>
          </a:xfrm>
          <a:prstGeom prst="rect">
            <a:avLst/>
          </a:prstGeom>
        </p:spPr>
      </p:pic>
      <p:sp>
        <p:nvSpPr>
          <p:cNvPr id="10" name="Text Placeholder 9"/>
          <p:cNvSpPr>
            <a:spLocks noGrp="1"/>
          </p:cNvSpPr>
          <p:nvPr>
            <p:ph type="body" sz="quarter" idx="14"/>
          </p:nvPr>
        </p:nvSpPr>
        <p:spPr>
          <a:xfrm>
            <a:off x="4645025" y="1441450"/>
            <a:ext cx="4356100" cy="4695826"/>
          </a:xfrm>
          <a:prstGeom prst="roundRect">
            <a:avLst>
              <a:gd name="adj" fmla="val 3274"/>
            </a:avLst>
          </a:prstGeom>
          <a:solidFill>
            <a:schemeClr val="accent1"/>
          </a:solidFill>
        </p:spPr>
        <p:txBody>
          <a:bodyPr lIns="97200" tIns="64800" rIns="144000" bIns="144000">
            <a:noAutofit/>
          </a:bodyPr>
          <a:lstStyle>
            <a:lvl1pPr>
              <a:buClr>
                <a:schemeClr val="bg1"/>
              </a:buCl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nl-NL" noProof="0" dirty="0"/>
          </a:p>
        </p:txBody>
      </p:sp>
      <p:sp>
        <p:nvSpPr>
          <p:cNvPr id="12" name="Content Placeholder 11"/>
          <p:cNvSpPr>
            <a:spLocks noGrp="1"/>
          </p:cNvSpPr>
          <p:nvPr>
            <p:ph sz="quarter" idx="15"/>
          </p:nvPr>
        </p:nvSpPr>
        <p:spPr>
          <a:xfrm>
            <a:off x="142875" y="1441450"/>
            <a:ext cx="4357687" cy="4695826"/>
          </a:xfrm>
          <a:prstGeom prst="roundRect">
            <a:avLst>
              <a:gd name="adj" fmla="val 3274"/>
            </a:avLst>
          </a:prstGeom>
          <a:ln w="12700">
            <a:solidFill>
              <a:schemeClr val="accent1"/>
            </a:solidFill>
          </a:ln>
        </p:spPr>
        <p:txBody>
          <a:bodyPr lIns="97200" tIns="64800" rIns="144000" bIns="14400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nl-NL" noProof="0" dirty="0"/>
          </a:p>
        </p:txBody>
      </p:sp>
      <p:pic>
        <p:nvPicPr>
          <p:cNvPr id="15" name="Picture 14"/>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144000" y="76186"/>
            <a:ext cx="1323430" cy="2396082"/>
          </a:xfrm>
          <a:prstGeom prst="rect">
            <a:avLst/>
          </a:prstGeom>
        </p:spPr>
      </p:pic>
      <p:sp>
        <p:nvSpPr>
          <p:cNvPr id="14" name="Title 1"/>
          <p:cNvSpPr>
            <a:spLocks noGrp="1"/>
          </p:cNvSpPr>
          <p:nvPr>
            <p:ph type="title"/>
          </p:nvPr>
        </p:nvSpPr>
        <p:spPr>
          <a:xfrm>
            <a:off x="144000" y="144000"/>
            <a:ext cx="8856000" cy="1152000"/>
          </a:xfrm>
        </p:spPr>
        <p:txBody>
          <a:bodyPr/>
          <a:lstStyle/>
          <a:p>
            <a:r>
              <a:rPr lang="en-US" noProof="0"/>
              <a:t>Click to edit Master title style</a:t>
            </a:r>
            <a:endParaRPr lang="nl-NL" noProof="0" dirty="0"/>
          </a:p>
        </p:txBody>
      </p:sp>
      <p:pic>
        <p:nvPicPr>
          <p:cNvPr id="7" name="Picture 6"/>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144396" y="6283922"/>
            <a:ext cx="8855208" cy="434378"/>
          </a:xfrm>
          <a:prstGeom prst="rect">
            <a:avLst/>
          </a:prstGeom>
        </p:spPr>
      </p:pic>
      <p:sp>
        <p:nvSpPr>
          <p:cNvPr id="8" name="Footer Placeholder 3"/>
          <p:cNvSpPr>
            <a:spLocks noGrp="1"/>
          </p:cNvSpPr>
          <p:nvPr>
            <p:ph type="ftr" sz="quarter" idx="11"/>
          </p:nvPr>
        </p:nvSpPr>
        <p:spPr>
          <a:xfrm>
            <a:off x="142875" y="6282000"/>
            <a:ext cx="6480000" cy="432000"/>
          </a:xfrm>
          <a:prstGeom prst="rect">
            <a:avLst/>
          </a:prstGeom>
        </p:spPr>
        <p:txBody>
          <a:bodyPr lIns="144000" tIns="0" rIns="0" bIns="0"/>
          <a:lstStyle>
            <a:lvl1pPr algn="l">
              <a:defRPr sz="1400">
                <a:solidFill>
                  <a:schemeClr val="tx1"/>
                </a:solidFill>
              </a:defRPr>
            </a:lvl1pPr>
          </a:lstStyle>
          <a:p>
            <a:endParaRPr lang="nl-NL" dirty="0">
              <a:solidFill>
                <a:prstClr val="black"/>
              </a:solidFill>
              <a:latin typeface="Arial"/>
            </a:endParaRPr>
          </a:p>
        </p:txBody>
      </p:sp>
      <p:sp>
        <p:nvSpPr>
          <p:cNvPr id="9" name="Date Placeholder 2"/>
          <p:cNvSpPr>
            <a:spLocks noGrp="1"/>
          </p:cNvSpPr>
          <p:nvPr>
            <p:ph type="dt" sz="half" idx="10"/>
          </p:nvPr>
        </p:nvSpPr>
        <p:spPr>
          <a:xfrm>
            <a:off x="5622975" y="6373219"/>
            <a:ext cx="2133600" cy="149125"/>
          </a:xfrm>
          <a:prstGeom prst="rect">
            <a:avLst/>
          </a:prstGeom>
        </p:spPr>
        <p:txBody>
          <a:bodyPr wrap="none" lIns="0" tIns="0" rIns="0" bIns="0" anchor="t" anchorCtr="0"/>
          <a:lstStyle>
            <a:lvl1pPr algn="r">
              <a:defRPr sz="900">
                <a:solidFill>
                  <a:schemeClr val="tx1"/>
                </a:solidFill>
              </a:defRPr>
            </a:lvl1pPr>
          </a:lstStyle>
          <a:p>
            <a:endParaRPr lang="nl-NL" dirty="0">
              <a:solidFill>
                <a:prstClr val="black"/>
              </a:solidFill>
              <a:latin typeface="Arial"/>
            </a:endParaRPr>
          </a:p>
        </p:txBody>
      </p:sp>
      <p:sp>
        <p:nvSpPr>
          <p:cNvPr id="11" name="Slide Number Placeholder 4"/>
          <p:cNvSpPr>
            <a:spLocks noGrp="1"/>
          </p:cNvSpPr>
          <p:nvPr>
            <p:ph type="sldNum" sz="quarter" idx="12"/>
          </p:nvPr>
        </p:nvSpPr>
        <p:spPr>
          <a:xfrm>
            <a:off x="7755967" y="6372000"/>
            <a:ext cx="438611" cy="218229"/>
          </a:xfrm>
          <a:prstGeom prst="rect">
            <a:avLst/>
          </a:prstGeom>
        </p:spPr>
        <p:txBody>
          <a:bodyPr wrap="none" lIns="0" tIns="0" rIns="144000" bIns="0" anchor="t" anchorCtr="0"/>
          <a:lstStyle>
            <a:lvl1pPr algn="r">
              <a:defRPr sz="900" b="0" i="0">
                <a:solidFill>
                  <a:schemeClr val="tx1"/>
                </a:solidFill>
              </a:defRPr>
            </a:lvl1pPr>
          </a:lstStyle>
          <a:p>
            <a:fld id="{B6B5D4A3-EC48-4948-B56B-369ED226E95B}" type="slidenum">
              <a:rPr lang="nl-NL" smtClean="0">
                <a:solidFill>
                  <a:prstClr val="black"/>
                </a:solidFill>
                <a:latin typeface="Arial"/>
              </a:rPr>
              <a:pPr/>
              <a:t>‹#›</a:t>
            </a:fld>
            <a:endParaRPr lang="nl-NL" dirty="0">
              <a:solidFill>
                <a:prstClr val="black"/>
              </a:solidFill>
              <a:latin typeface="Arial"/>
            </a:endParaRPr>
          </a:p>
        </p:txBody>
      </p:sp>
    </p:spTree>
    <p:extLst>
      <p:ext uri="{BB962C8B-B14F-4D97-AF65-F5344CB8AC3E}">
        <p14:creationId xmlns:p14="http://schemas.microsoft.com/office/powerpoint/2010/main" val="190623768"/>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Content slide, 2 kols, highlight links">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44000" y="144000"/>
            <a:ext cx="8856000" cy="1151814"/>
          </a:xfrm>
          <a:prstGeom prst="rect">
            <a:avLst/>
          </a:prstGeom>
        </p:spPr>
      </p:pic>
      <p:sp>
        <p:nvSpPr>
          <p:cNvPr id="12" name="Content Placeholder 11"/>
          <p:cNvSpPr>
            <a:spLocks noGrp="1"/>
          </p:cNvSpPr>
          <p:nvPr>
            <p:ph sz="quarter" idx="15"/>
          </p:nvPr>
        </p:nvSpPr>
        <p:spPr>
          <a:xfrm>
            <a:off x="4645025" y="1441450"/>
            <a:ext cx="4356100" cy="4695825"/>
          </a:xfrm>
          <a:prstGeom prst="roundRect">
            <a:avLst>
              <a:gd name="adj" fmla="val 3274"/>
            </a:avLst>
          </a:prstGeom>
          <a:ln w="12700">
            <a:solidFill>
              <a:schemeClr val="accent1"/>
            </a:solidFill>
          </a:ln>
        </p:spPr>
        <p:txBody>
          <a:bodyPr lIns="97200" tIns="64800" rIns="144000" bIns="14400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nl-NL" noProof="0" dirty="0"/>
          </a:p>
        </p:txBody>
      </p:sp>
      <p:sp>
        <p:nvSpPr>
          <p:cNvPr id="10" name="Text Placeholder 9"/>
          <p:cNvSpPr>
            <a:spLocks noGrp="1"/>
          </p:cNvSpPr>
          <p:nvPr>
            <p:ph type="body" sz="quarter" idx="14"/>
          </p:nvPr>
        </p:nvSpPr>
        <p:spPr>
          <a:xfrm>
            <a:off x="142875" y="1441450"/>
            <a:ext cx="4357688" cy="4695825"/>
          </a:xfrm>
          <a:prstGeom prst="roundRect">
            <a:avLst>
              <a:gd name="adj" fmla="val 3274"/>
            </a:avLst>
          </a:prstGeom>
          <a:solidFill>
            <a:schemeClr val="accent1"/>
          </a:solidFill>
        </p:spPr>
        <p:txBody>
          <a:bodyPr lIns="97200" tIns="64800" rIns="144000" bIns="144000">
            <a:noAutofit/>
          </a:bodyPr>
          <a:lstStyle>
            <a:lvl1pPr>
              <a:buClr>
                <a:schemeClr val="bg1"/>
              </a:buCl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nl-NL" noProof="0" dirty="0"/>
          </a:p>
        </p:txBody>
      </p:sp>
      <p:pic>
        <p:nvPicPr>
          <p:cNvPr id="15" name="Picture 14"/>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144000" y="76186"/>
            <a:ext cx="1323430" cy="2396082"/>
          </a:xfrm>
          <a:prstGeom prst="rect">
            <a:avLst/>
          </a:prstGeom>
        </p:spPr>
      </p:pic>
      <p:sp>
        <p:nvSpPr>
          <p:cNvPr id="14" name="Title 1"/>
          <p:cNvSpPr>
            <a:spLocks noGrp="1"/>
          </p:cNvSpPr>
          <p:nvPr>
            <p:ph type="title"/>
          </p:nvPr>
        </p:nvSpPr>
        <p:spPr>
          <a:xfrm>
            <a:off x="144000" y="144000"/>
            <a:ext cx="8856000" cy="1152000"/>
          </a:xfrm>
        </p:spPr>
        <p:txBody>
          <a:bodyPr/>
          <a:lstStyle/>
          <a:p>
            <a:r>
              <a:rPr lang="en-US" noProof="0"/>
              <a:t>Click to edit Master title style</a:t>
            </a:r>
            <a:endParaRPr lang="nl-NL" noProof="0" dirty="0"/>
          </a:p>
        </p:txBody>
      </p:sp>
      <p:pic>
        <p:nvPicPr>
          <p:cNvPr id="7" name="Picture 6"/>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144396" y="6283922"/>
            <a:ext cx="8855208" cy="434378"/>
          </a:xfrm>
          <a:prstGeom prst="rect">
            <a:avLst/>
          </a:prstGeom>
        </p:spPr>
      </p:pic>
      <p:sp>
        <p:nvSpPr>
          <p:cNvPr id="8" name="Footer Placeholder 3"/>
          <p:cNvSpPr>
            <a:spLocks noGrp="1"/>
          </p:cNvSpPr>
          <p:nvPr>
            <p:ph type="ftr" sz="quarter" idx="11"/>
          </p:nvPr>
        </p:nvSpPr>
        <p:spPr>
          <a:xfrm>
            <a:off x="142875" y="6282000"/>
            <a:ext cx="6480000" cy="432000"/>
          </a:xfrm>
          <a:prstGeom prst="rect">
            <a:avLst/>
          </a:prstGeom>
        </p:spPr>
        <p:txBody>
          <a:bodyPr lIns="144000" tIns="0" rIns="0" bIns="0"/>
          <a:lstStyle>
            <a:lvl1pPr algn="l">
              <a:defRPr sz="1400">
                <a:solidFill>
                  <a:schemeClr val="tx1"/>
                </a:solidFill>
              </a:defRPr>
            </a:lvl1pPr>
          </a:lstStyle>
          <a:p>
            <a:endParaRPr lang="nl-NL" dirty="0">
              <a:solidFill>
                <a:prstClr val="black"/>
              </a:solidFill>
              <a:latin typeface="Arial"/>
            </a:endParaRPr>
          </a:p>
        </p:txBody>
      </p:sp>
      <p:sp>
        <p:nvSpPr>
          <p:cNvPr id="9" name="Date Placeholder 2"/>
          <p:cNvSpPr>
            <a:spLocks noGrp="1"/>
          </p:cNvSpPr>
          <p:nvPr>
            <p:ph type="dt" sz="half" idx="10"/>
          </p:nvPr>
        </p:nvSpPr>
        <p:spPr>
          <a:xfrm>
            <a:off x="5622975" y="6373219"/>
            <a:ext cx="2133600" cy="149125"/>
          </a:xfrm>
          <a:prstGeom prst="rect">
            <a:avLst/>
          </a:prstGeom>
        </p:spPr>
        <p:txBody>
          <a:bodyPr wrap="none" lIns="0" tIns="0" rIns="0" bIns="0" anchor="t" anchorCtr="0"/>
          <a:lstStyle>
            <a:lvl1pPr algn="r">
              <a:defRPr sz="900">
                <a:solidFill>
                  <a:schemeClr val="tx1"/>
                </a:solidFill>
              </a:defRPr>
            </a:lvl1pPr>
          </a:lstStyle>
          <a:p>
            <a:endParaRPr lang="nl-NL" dirty="0">
              <a:solidFill>
                <a:prstClr val="black"/>
              </a:solidFill>
              <a:latin typeface="Arial"/>
            </a:endParaRPr>
          </a:p>
        </p:txBody>
      </p:sp>
      <p:sp>
        <p:nvSpPr>
          <p:cNvPr id="11" name="Slide Number Placeholder 4"/>
          <p:cNvSpPr>
            <a:spLocks noGrp="1"/>
          </p:cNvSpPr>
          <p:nvPr>
            <p:ph type="sldNum" sz="quarter" idx="12"/>
          </p:nvPr>
        </p:nvSpPr>
        <p:spPr>
          <a:xfrm>
            <a:off x="7755967" y="6372000"/>
            <a:ext cx="438611" cy="218229"/>
          </a:xfrm>
          <a:prstGeom prst="rect">
            <a:avLst/>
          </a:prstGeom>
        </p:spPr>
        <p:txBody>
          <a:bodyPr wrap="none" lIns="0" tIns="0" rIns="144000" bIns="0" anchor="t" anchorCtr="0"/>
          <a:lstStyle>
            <a:lvl1pPr algn="r">
              <a:defRPr sz="900" b="0" i="0">
                <a:solidFill>
                  <a:schemeClr val="tx1"/>
                </a:solidFill>
              </a:defRPr>
            </a:lvl1pPr>
          </a:lstStyle>
          <a:p>
            <a:fld id="{B6B5D4A3-EC48-4948-B56B-369ED226E95B}" type="slidenum">
              <a:rPr lang="nl-NL" smtClean="0">
                <a:solidFill>
                  <a:prstClr val="black"/>
                </a:solidFill>
                <a:latin typeface="Arial"/>
              </a:rPr>
              <a:pPr/>
              <a:t>‹#›</a:t>
            </a:fld>
            <a:endParaRPr lang="nl-NL" dirty="0">
              <a:solidFill>
                <a:prstClr val="black"/>
              </a:solidFill>
              <a:latin typeface="Arial"/>
            </a:endParaRPr>
          </a:p>
        </p:txBody>
      </p:sp>
    </p:spTree>
    <p:extLst>
      <p:ext uri="{BB962C8B-B14F-4D97-AF65-F5344CB8AC3E}">
        <p14:creationId xmlns:p14="http://schemas.microsoft.com/office/powerpoint/2010/main" val="468497264"/>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Content slide, 3 kols">
    <p:spTree>
      <p:nvGrpSpPr>
        <p:cNvPr id="1" name=""/>
        <p:cNvGrpSpPr/>
        <p:nvPr/>
      </p:nvGrpSpPr>
      <p:grpSpPr>
        <a:xfrm>
          <a:off x="0" y="0"/>
          <a:ext cx="0" cy="0"/>
          <a:chOff x="0" y="0"/>
          <a:chExt cx="0" cy="0"/>
        </a:xfrm>
      </p:grpSpPr>
      <p:pic>
        <p:nvPicPr>
          <p:cNvPr id="19" name="Picture 18"/>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44000" y="144000"/>
            <a:ext cx="8856000" cy="1151814"/>
          </a:xfrm>
          <a:prstGeom prst="rect">
            <a:avLst/>
          </a:prstGeom>
        </p:spPr>
      </p:pic>
      <p:sp>
        <p:nvSpPr>
          <p:cNvPr id="12" name="Rounded Rectangle 11"/>
          <p:cNvSpPr/>
          <p:nvPr userDrawn="1"/>
        </p:nvSpPr>
        <p:spPr>
          <a:xfrm>
            <a:off x="142875" y="1441449"/>
            <a:ext cx="8858250" cy="4695825"/>
          </a:xfrm>
          <a:prstGeom prst="roundRect">
            <a:avLst>
              <a:gd name="adj" fmla="val 2940"/>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hangingPunct="1"/>
            <a:endParaRPr lang="nl-NL" kern="1200">
              <a:solidFill>
                <a:prstClr val="white"/>
              </a:solidFill>
              <a:latin typeface="Arial"/>
            </a:endParaRPr>
          </a:p>
        </p:txBody>
      </p:sp>
      <p:sp>
        <p:nvSpPr>
          <p:cNvPr id="9" name="Content Placeholder 8"/>
          <p:cNvSpPr>
            <a:spLocks noGrp="1"/>
          </p:cNvSpPr>
          <p:nvPr>
            <p:ph sz="quarter" idx="14"/>
          </p:nvPr>
        </p:nvSpPr>
        <p:spPr>
          <a:xfrm>
            <a:off x="287337" y="1584325"/>
            <a:ext cx="2761200" cy="440848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nl-NL" noProof="0" dirty="0"/>
          </a:p>
        </p:txBody>
      </p:sp>
      <p:sp>
        <p:nvSpPr>
          <p:cNvPr id="14" name="Content Placeholder 8"/>
          <p:cNvSpPr>
            <a:spLocks noGrp="1"/>
          </p:cNvSpPr>
          <p:nvPr>
            <p:ph sz="quarter" idx="15"/>
          </p:nvPr>
        </p:nvSpPr>
        <p:spPr>
          <a:xfrm>
            <a:off x="6098400" y="1584325"/>
            <a:ext cx="2761200" cy="440848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nl-NL" noProof="0" dirty="0"/>
          </a:p>
        </p:txBody>
      </p:sp>
      <p:sp>
        <p:nvSpPr>
          <p:cNvPr id="15" name="Content Placeholder 8"/>
          <p:cNvSpPr>
            <a:spLocks noGrp="1"/>
          </p:cNvSpPr>
          <p:nvPr>
            <p:ph sz="quarter" idx="16"/>
          </p:nvPr>
        </p:nvSpPr>
        <p:spPr>
          <a:xfrm>
            <a:off x="3193200" y="1584325"/>
            <a:ext cx="2761200" cy="440848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nl-NL" noProof="0" dirty="0"/>
          </a:p>
        </p:txBody>
      </p:sp>
      <p:pic>
        <p:nvPicPr>
          <p:cNvPr id="18" name="Picture 1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144000" y="76186"/>
            <a:ext cx="1323430" cy="2396082"/>
          </a:xfrm>
          <a:prstGeom prst="rect">
            <a:avLst/>
          </a:prstGeom>
        </p:spPr>
      </p:pic>
      <p:sp>
        <p:nvSpPr>
          <p:cNvPr id="16" name="Title 1"/>
          <p:cNvSpPr>
            <a:spLocks noGrp="1"/>
          </p:cNvSpPr>
          <p:nvPr>
            <p:ph type="title"/>
          </p:nvPr>
        </p:nvSpPr>
        <p:spPr>
          <a:xfrm>
            <a:off x="144000" y="144000"/>
            <a:ext cx="8856000" cy="1152000"/>
          </a:xfrm>
        </p:spPr>
        <p:txBody>
          <a:bodyPr/>
          <a:lstStyle/>
          <a:p>
            <a:r>
              <a:rPr lang="en-US" noProof="0"/>
              <a:t>Click to edit Master title style</a:t>
            </a:r>
            <a:endParaRPr lang="nl-NL" noProof="0" dirty="0"/>
          </a:p>
        </p:txBody>
      </p:sp>
      <p:pic>
        <p:nvPicPr>
          <p:cNvPr id="10" name="Picture 9"/>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144396" y="6283922"/>
            <a:ext cx="8855208" cy="434378"/>
          </a:xfrm>
          <a:prstGeom prst="rect">
            <a:avLst/>
          </a:prstGeom>
        </p:spPr>
      </p:pic>
      <p:sp>
        <p:nvSpPr>
          <p:cNvPr id="11" name="Footer Placeholder 3"/>
          <p:cNvSpPr>
            <a:spLocks noGrp="1"/>
          </p:cNvSpPr>
          <p:nvPr>
            <p:ph type="ftr" sz="quarter" idx="11"/>
          </p:nvPr>
        </p:nvSpPr>
        <p:spPr>
          <a:xfrm>
            <a:off x="142875" y="6282000"/>
            <a:ext cx="6480000" cy="432000"/>
          </a:xfrm>
          <a:prstGeom prst="rect">
            <a:avLst/>
          </a:prstGeom>
        </p:spPr>
        <p:txBody>
          <a:bodyPr lIns="144000" tIns="0" rIns="0" bIns="0"/>
          <a:lstStyle>
            <a:lvl1pPr algn="l">
              <a:defRPr sz="1400">
                <a:solidFill>
                  <a:schemeClr val="tx1"/>
                </a:solidFill>
              </a:defRPr>
            </a:lvl1pPr>
          </a:lstStyle>
          <a:p>
            <a:endParaRPr lang="nl-NL" dirty="0">
              <a:solidFill>
                <a:prstClr val="black"/>
              </a:solidFill>
              <a:latin typeface="Arial"/>
            </a:endParaRPr>
          </a:p>
        </p:txBody>
      </p:sp>
      <p:sp>
        <p:nvSpPr>
          <p:cNvPr id="13" name="Date Placeholder 2"/>
          <p:cNvSpPr>
            <a:spLocks noGrp="1"/>
          </p:cNvSpPr>
          <p:nvPr>
            <p:ph type="dt" sz="half" idx="10"/>
          </p:nvPr>
        </p:nvSpPr>
        <p:spPr>
          <a:xfrm>
            <a:off x="5622975" y="6373219"/>
            <a:ext cx="2133600" cy="149125"/>
          </a:xfrm>
          <a:prstGeom prst="rect">
            <a:avLst/>
          </a:prstGeom>
        </p:spPr>
        <p:txBody>
          <a:bodyPr wrap="none" lIns="0" tIns="0" rIns="0" bIns="0" anchor="t" anchorCtr="0"/>
          <a:lstStyle>
            <a:lvl1pPr algn="r">
              <a:defRPr sz="900">
                <a:solidFill>
                  <a:schemeClr val="tx1"/>
                </a:solidFill>
              </a:defRPr>
            </a:lvl1pPr>
          </a:lstStyle>
          <a:p>
            <a:endParaRPr lang="nl-NL" dirty="0">
              <a:solidFill>
                <a:prstClr val="black"/>
              </a:solidFill>
              <a:latin typeface="Arial"/>
            </a:endParaRPr>
          </a:p>
        </p:txBody>
      </p:sp>
      <p:sp>
        <p:nvSpPr>
          <p:cNvPr id="17" name="Slide Number Placeholder 4"/>
          <p:cNvSpPr>
            <a:spLocks noGrp="1"/>
          </p:cNvSpPr>
          <p:nvPr>
            <p:ph type="sldNum" sz="quarter" idx="12"/>
          </p:nvPr>
        </p:nvSpPr>
        <p:spPr>
          <a:xfrm>
            <a:off x="7755967" y="6372000"/>
            <a:ext cx="438611" cy="218229"/>
          </a:xfrm>
          <a:prstGeom prst="rect">
            <a:avLst/>
          </a:prstGeom>
        </p:spPr>
        <p:txBody>
          <a:bodyPr wrap="none" lIns="0" tIns="0" rIns="144000" bIns="0" anchor="t" anchorCtr="0"/>
          <a:lstStyle>
            <a:lvl1pPr algn="r">
              <a:defRPr sz="900" b="0" i="0">
                <a:solidFill>
                  <a:schemeClr val="tx1"/>
                </a:solidFill>
              </a:defRPr>
            </a:lvl1pPr>
          </a:lstStyle>
          <a:p>
            <a:fld id="{B6B5D4A3-EC48-4948-B56B-369ED226E95B}" type="slidenum">
              <a:rPr lang="nl-NL" smtClean="0">
                <a:solidFill>
                  <a:prstClr val="black"/>
                </a:solidFill>
                <a:latin typeface="Arial"/>
              </a:rPr>
              <a:pPr/>
              <a:t>‹#›</a:t>
            </a:fld>
            <a:endParaRPr lang="nl-NL" dirty="0">
              <a:solidFill>
                <a:prstClr val="black"/>
              </a:solidFill>
              <a:latin typeface="Arial"/>
            </a:endParaRPr>
          </a:p>
        </p:txBody>
      </p:sp>
    </p:spTree>
    <p:extLst>
      <p:ext uri="{BB962C8B-B14F-4D97-AF65-F5344CB8AC3E}">
        <p14:creationId xmlns:p14="http://schemas.microsoft.com/office/powerpoint/2010/main" val="3213725591"/>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Content slide, 3 kols, highlight 1">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44000" y="144000"/>
            <a:ext cx="8856000" cy="1151814"/>
          </a:xfrm>
          <a:prstGeom prst="rect">
            <a:avLst/>
          </a:prstGeom>
        </p:spPr>
      </p:pic>
      <p:sp>
        <p:nvSpPr>
          <p:cNvPr id="9" name="Content Placeholder 8"/>
          <p:cNvSpPr>
            <a:spLocks noGrp="1"/>
          </p:cNvSpPr>
          <p:nvPr>
            <p:ph sz="quarter" idx="14"/>
          </p:nvPr>
        </p:nvSpPr>
        <p:spPr>
          <a:xfrm>
            <a:off x="143507" y="1441450"/>
            <a:ext cx="2852106" cy="4695825"/>
          </a:xfrm>
          <a:prstGeom prst="roundRect">
            <a:avLst>
              <a:gd name="adj" fmla="val 5029"/>
            </a:avLst>
          </a:prstGeom>
          <a:solidFill>
            <a:schemeClr val="accent1"/>
          </a:solidFill>
          <a:ln>
            <a:noFill/>
          </a:ln>
        </p:spPr>
        <p:txBody>
          <a:bodyPr lIns="90000" tIns="64800"/>
          <a:lstStyle>
            <a:lvl1pPr>
              <a:buClr>
                <a:schemeClr val="bg1"/>
              </a:buCl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nl-NL" noProof="0" dirty="0"/>
          </a:p>
        </p:txBody>
      </p:sp>
      <p:sp>
        <p:nvSpPr>
          <p:cNvPr id="16" name="Content Placeholder 8"/>
          <p:cNvSpPr>
            <a:spLocks noGrp="1"/>
          </p:cNvSpPr>
          <p:nvPr>
            <p:ph sz="quarter" idx="16"/>
          </p:nvPr>
        </p:nvSpPr>
        <p:spPr>
          <a:xfrm>
            <a:off x="3131753" y="1441450"/>
            <a:ext cx="2872172" cy="4695825"/>
          </a:xfrm>
          <a:prstGeom prst="roundRect">
            <a:avLst>
              <a:gd name="adj" fmla="val 5029"/>
            </a:avLst>
          </a:prstGeom>
          <a:solidFill>
            <a:schemeClr val="bg1"/>
          </a:solidFill>
          <a:ln w="12700">
            <a:solidFill>
              <a:schemeClr val="accent1"/>
            </a:solidFill>
          </a:ln>
        </p:spPr>
        <p:txBody>
          <a:bodyPr lIns="90000" tIns="64800"/>
          <a:lstStyle>
            <a:lvl1pPr>
              <a:defRPr baseline="0">
                <a:solidFill>
                  <a:schemeClr val="tx1"/>
                </a:solidFill>
              </a:defRPr>
            </a:lvl1pPr>
            <a:lvl2pPr>
              <a:defRPr baseline="0">
                <a:solidFill>
                  <a:schemeClr val="tx1"/>
                </a:solidFill>
              </a:defRPr>
            </a:lvl2pPr>
            <a:lvl3pPr>
              <a:defRPr baseline="0">
                <a:solidFill>
                  <a:schemeClr val="tx1"/>
                </a:solidFill>
              </a:defRPr>
            </a:lvl3pPr>
            <a:lvl4pPr>
              <a:defRPr baseline="0">
                <a:solidFill>
                  <a:schemeClr val="tx1"/>
                </a:solidFill>
              </a:defRPr>
            </a:lvl4pPr>
            <a:lvl5pPr>
              <a:defRPr baseline="0">
                <a:solidFill>
                  <a:schemeClr val="tx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nl-NL" noProof="0" dirty="0"/>
          </a:p>
        </p:txBody>
      </p:sp>
      <p:sp>
        <p:nvSpPr>
          <p:cNvPr id="17" name="Content Placeholder 8"/>
          <p:cNvSpPr>
            <a:spLocks noGrp="1"/>
          </p:cNvSpPr>
          <p:nvPr>
            <p:ph sz="quarter" idx="17"/>
          </p:nvPr>
        </p:nvSpPr>
        <p:spPr>
          <a:xfrm>
            <a:off x="6149974" y="1441450"/>
            <a:ext cx="2850025" cy="4695825"/>
          </a:xfrm>
          <a:prstGeom prst="roundRect">
            <a:avLst>
              <a:gd name="adj" fmla="val 5029"/>
            </a:avLst>
          </a:prstGeom>
          <a:solidFill>
            <a:schemeClr val="bg1"/>
          </a:solidFill>
          <a:ln w="12700">
            <a:solidFill>
              <a:schemeClr val="accent1"/>
            </a:solidFill>
          </a:ln>
        </p:spPr>
        <p:txBody>
          <a:bodyPr lIns="90000" tIns="64800"/>
          <a:lstStyle>
            <a:lvl1pPr>
              <a:defRPr baseline="0">
                <a:solidFill>
                  <a:schemeClr val="tx1"/>
                </a:solidFill>
              </a:defRPr>
            </a:lvl1pPr>
            <a:lvl2pPr>
              <a:defRPr baseline="0">
                <a:solidFill>
                  <a:schemeClr val="tx1"/>
                </a:solidFill>
              </a:defRPr>
            </a:lvl2pPr>
            <a:lvl3pPr>
              <a:defRPr baseline="0">
                <a:solidFill>
                  <a:schemeClr val="tx1"/>
                </a:solidFill>
              </a:defRPr>
            </a:lvl3pPr>
            <a:lvl4pPr>
              <a:defRPr baseline="0">
                <a:solidFill>
                  <a:schemeClr val="tx1"/>
                </a:solidFill>
              </a:defRPr>
            </a:lvl4pPr>
            <a:lvl5pPr>
              <a:defRPr baseline="0">
                <a:solidFill>
                  <a:schemeClr val="tx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nl-NL" noProof="0"/>
          </a:p>
        </p:txBody>
      </p:sp>
      <p:pic>
        <p:nvPicPr>
          <p:cNvPr id="14" name="Picture 13"/>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144000" y="76186"/>
            <a:ext cx="1323430" cy="2396082"/>
          </a:xfrm>
          <a:prstGeom prst="rect">
            <a:avLst/>
          </a:prstGeom>
        </p:spPr>
      </p:pic>
      <p:sp>
        <p:nvSpPr>
          <p:cNvPr id="22" name="Title 1"/>
          <p:cNvSpPr>
            <a:spLocks noGrp="1"/>
          </p:cNvSpPr>
          <p:nvPr>
            <p:ph type="title"/>
          </p:nvPr>
        </p:nvSpPr>
        <p:spPr>
          <a:xfrm>
            <a:off x="144000" y="144000"/>
            <a:ext cx="8856000" cy="1152000"/>
          </a:xfrm>
        </p:spPr>
        <p:txBody>
          <a:bodyPr/>
          <a:lstStyle/>
          <a:p>
            <a:r>
              <a:rPr lang="en-US" noProof="0"/>
              <a:t>Click to edit Master title style</a:t>
            </a:r>
            <a:endParaRPr lang="nl-NL" noProof="0" dirty="0"/>
          </a:p>
        </p:txBody>
      </p:sp>
      <p:pic>
        <p:nvPicPr>
          <p:cNvPr id="8" name="Picture 7"/>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144396" y="6283922"/>
            <a:ext cx="8855208" cy="434378"/>
          </a:xfrm>
          <a:prstGeom prst="rect">
            <a:avLst/>
          </a:prstGeom>
        </p:spPr>
      </p:pic>
      <p:sp>
        <p:nvSpPr>
          <p:cNvPr id="10" name="Footer Placeholder 3"/>
          <p:cNvSpPr>
            <a:spLocks noGrp="1"/>
          </p:cNvSpPr>
          <p:nvPr>
            <p:ph type="ftr" sz="quarter" idx="11"/>
          </p:nvPr>
        </p:nvSpPr>
        <p:spPr>
          <a:xfrm>
            <a:off x="142875" y="6282000"/>
            <a:ext cx="6480000" cy="432000"/>
          </a:xfrm>
          <a:prstGeom prst="rect">
            <a:avLst/>
          </a:prstGeom>
        </p:spPr>
        <p:txBody>
          <a:bodyPr lIns="144000" tIns="0" rIns="0" bIns="0"/>
          <a:lstStyle>
            <a:lvl1pPr algn="l">
              <a:defRPr sz="1400">
                <a:solidFill>
                  <a:schemeClr val="tx1"/>
                </a:solidFill>
              </a:defRPr>
            </a:lvl1pPr>
          </a:lstStyle>
          <a:p>
            <a:endParaRPr lang="nl-NL" dirty="0">
              <a:solidFill>
                <a:prstClr val="black"/>
              </a:solidFill>
              <a:latin typeface="Arial"/>
            </a:endParaRPr>
          </a:p>
        </p:txBody>
      </p:sp>
      <p:sp>
        <p:nvSpPr>
          <p:cNvPr id="11" name="Date Placeholder 2"/>
          <p:cNvSpPr>
            <a:spLocks noGrp="1"/>
          </p:cNvSpPr>
          <p:nvPr>
            <p:ph type="dt" sz="half" idx="10"/>
          </p:nvPr>
        </p:nvSpPr>
        <p:spPr>
          <a:xfrm>
            <a:off x="5622975" y="6373219"/>
            <a:ext cx="2133600" cy="149125"/>
          </a:xfrm>
          <a:prstGeom prst="rect">
            <a:avLst/>
          </a:prstGeom>
        </p:spPr>
        <p:txBody>
          <a:bodyPr wrap="none" lIns="0" tIns="0" rIns="0" bIns="0" anchor="t" anchorCtr="0"/>
          <a:lstStyle>
            <a:lvl1pPr algn="r">
              <a:defRPr sz="900">
                <a:solidFill>
                  <a:schemeClr val="tx1"/>
                </a:solidFill>
              </a:defRPr>
            </a:lvl1pPr>
          </a:lstStyle>
          <a:p>
            <a:endParaRPr lang="nl-NL" dirty="0">
              <a:solidFill>
                <a:prstClr val="black"/>
              </a:solidFill>
              <a:latin typeface="Arial"/>
            </a:endParaRPr>
          </a:p>
        </p:txBody>
      </p:sp>
      <p:sp>
        <p:nvSpPr>
          <p:cNvPr id="12" name="Slide Number Placeholder 4"/>
          <p:cNvSpPr>
            <a:spLocks noGrp="1"/>
          </p:cNvSpPr>
          <p:nvPr>
            <p:ph type="sldNum" sz="quarter" idx="12"/>
          </p:nvPr>
        </p:nvSpPr>
        <p:spPr>
          <a:xfrm>
            <a:off x="7755967" y="6372000"/>
            <a:ext cx="438611" cy="218229"/>
          </a:xfrm>
          <a:prstGeom prst="rect">
            <a:avLst/>
          </a:prstGeom>
        </p:spPr>
        <p:txBody>
          <a:bodyPr wrap="none" lIns="0" tIns="0" rIns="144000" bIns="0" anchor="t" anchorCtr="0"/>
          <a:lstStyle>
            <a:lvl1pPr algn="r">
              <a:defRPr sz="900" b="0" i="0">
                <a:solidFill>
                  <a:schemeClr val="tx1"/>
                </a:solidFill>
              </a:defRPr>
            </a:lvl1pPr>
          </a:lstStyle>
          <a:p>
            <a:fld id="{B6B5D4A3-EC48-4948-B56B-369ED226E95B}" type="slidenum">
              <a:rPr lang="nl-NL" smtClean="0">
                <a:solidFill>
                  <a:prstClr val="black"/>
                </a:solidFill>
                <a:latin typeface="Arial"/>
              </a:rPr>
              <a:pPr/>
              <a:t>‹#›</a:t>
            </a:fld>
            <a:endParaRPr lang="nl-NL" dirty="0">
              <a:solidFill>
                <a:prstClr val="black"/>
              </a:solidFill>
              <a:latin typeface="Arial"/>
            </a:endParaRPr>
          </a:p>
        </p:txBody>
      </p:sp>
    </p:spTree>
    <p:extLst>
      <p:ext uri="{BB962C8B-B14F-4D97-AF65-F5344CB8AC3E}">
        <p14:creationId xmlns:p14="http://schemas.microsoft.com/office/powerpoint/2010/main" val="2896316405"/>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Content slide, 3 kols, highlight 2">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44000" y="144000"/>
            <a:ext cx="8856000" cy="1151814"/>
          </a:xfrm>
          <a:prstGeom prst="rect">
            <a:avLst/>
          </a:prstGeom>
        </p:spPr>
      </p:pic>
      <p:sp>
        <p:nvSpPr>
          <p:cNvPr id="16" name="Content Placeholder 8"/>
          <p:cNvSpPr>
            <a:spLocks noGrp="1"/>
          </p:cNvSpPr>
          <p:nvPr>
            <p:ph sz="quarter" idx="16"/>
          </p:nvPr>
        </p:nvSpPr>
        <p:spPr>
          <a:xfrm>
            <a:off x="6149975" y="1441450"/>
            <a:ext cx="2851149" cy="4695825"/>
          </a:xfrm>
          <a:prstGeom prst="roundRect">
            <a:avLst>
              <a:gd name="adj" fmla="val 5029"/>
            </a:avLst>
          </a:prstGeom>
          <a:solidFill>
            <a:schemeClr val="bg1"/>
          </a:solidFill>
          <a:ln w="12700">
            <a:solidFill>
              <a:schemeClr val="accent1"/>
            </a:solidFill>
          </a:ln>
        </p:spPr>
        <p:txBody>
          <a:bodyPr lIns="90000" tIns="64800"/>
          <a:lstStyle>
            <a:lvl1pPr>
              <a:defRPr baseline="0">
                <a:solidFill>
                  <a:schemeClr val="tx1"/>
                </a:solidFill>
              </a:defRPr>
            </a:lvl1pPr>
            <a:lvl2pPr>
              <a:defRPr baseline="0">
                <a:solidFill>
                  <a:schemeClr val="tx1"/>
                </a:solidFill>
              </a:defRPr>
            </a:lvl2pPr>
            <a:lvl3pPr>
              <a:defRPr baseline="0">
                <a:solidFill>
                  <a:schemeClr val="tx1"/>
                </a:solidFill>
              </a:defRPr>
            </a:lvl3pPr>
            <a:lvl4pPr>
              <a:defRPr baseline="0">
                <a:solidFill>
                  <a:schemeClr val="tx1"/>
                </a:solidFill>
              </a:defRPr>
            </a:lvl4pPr>
            <a:lvl5pPr>
              <a:defRPr baseline="0">
                <a:solidFill>
                  <a:schemeClr val="tx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nl-NL" noProof="0" dirty="0"/>
          </a:p>
        </p:txBody>
      </p:sp>
      <p:sp>
        <p:nvSpPr>
          <p:cNvPr id="9" name="Content Placeholder 8"/>
          <p:cNvSpPr>
            <a:spLocks noGrp="1"/>
          </p:cNvSpPr>
          <p:nvPr>
            <p:ph sz="quarter" idx="14"/>
          </p:nvPr>
        </p:nvSpPr>
        <p:spPr>
          <a:xfrm>
            <a:off x="3138488" y="1441450"/>
            <a:ext cx="2865437" cy="4695826"/>
          </a:xfrm>
          <a:prstGeom prst="roundRect">
            <a:avLst>
              <a:gd name="adj" fmla="val 5029"/>
            </a:avLst>
          </a:prstGeom>
          <a:solidFill>
            <a:schemeClr val="accent1"/>
          </a:solidFill>
        </p:spPr>
        <p:txBody>
          <a:bodyPr lIns="90000" tIns="64800"/>
          <a:lstStyle>
            <a:lvl1pPr>
              <a:buClr>
                <a:schemeClr val="bg1"/>
              </a:buCl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nl-NL" noProof="0" dirty="0"/>
          </a:p>
        </p:txBody>
      </p:sp>
      <p:sp>
        <p:nvSpPr>
          <p:cNvPr id="17" name="Content Placeholder 8"/>
          <p:cNvSpPr>
            <a:spLocks noGrp="1"/>
          </p:cNvSpPr>
          <p:nvPr>
            <p:ph sz="quarter" idx="17"/>
          </p:nvPr>
        </p:nvSpPr>
        <p:spPr>
          <a:xfrm>
            <a:off x="142875" y="1441450"/>
            <a:ext cx="2852738" cy="4695826"/>
          </a:xfrm>
          <a:prstGeom prst="roundRect">
            <a:avLst>
              <a:gd name="adj" fmla="val 5029"/>
            </a:avLst>
          </a:prstGeom>
          <a:solidFill>
            <a:schemeClr val="bg1"/>
          </a:solidFill>
          <a:ln w="12700">
            <a:solidFill>
              <a:schemeClr val="accent1"/>
            </a:solidFill>
          </a:ln>
        </p:spPr>
        <p:txBody>
          <a:bodyPr lIns="90000" tIns="64800"/>
          <a:lstStyle>
            <a:lvl1pPr>
              <a:defRPr baseline="0">
                <a:solidFill>
                  <a:schemeClr val="tx1"/>
                </a:solidFill>
              </a:defRPr>
            </a:lvl1pPr>
            <a:lvl2pPr>
              <a:defRPr baseline="0">
                <a:solidFill>
                  <a:schemeClr val="tx1"/>
                </a:solidFill>
              </a:defRPr>
            </a:lvl2pPr>
            <a:lvl3pPr>
              <a:defRPr baseline="0">
                <a:solidFill>
                  <a:schemeClr val="tx1"/>
                </a:solidFill>
              </a:defRPr>
            </a:lvl3pPr>
            <a:lvl4pPr>
              <a:defRPr baseline="0">
                <a:solidFill>
                  <a:schemeClr val="tx1"/>
                </a:solidFill>
              </a:defRPr>
            </a:lvl4pPr>
            <a:lvl5pPr>
              <a:defRPr baseline="0">
                <a:solidFill>
                  <a:schemeClr val="tx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nl-NL" noProof="0"/>
          </a:p>
        </p:txBody>
      </p:sp>
      <p:pic>
        <p:nvPicPr>
          <p:cNvPr id="14" name="Picture 13"/>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144000" y="76186"/>
            <a:ext cx="1323430" cy="2396082"/>
          </a:xfrm>
          <a:prstGeom prst="rect">
            <a:avLst/>
          </a:prstGeom>
        </p:spPr>
      </p:pic>
      <p:sp>
        <p:nvSpPr>
          <p:cNvPr id="22" name="Title 1"/>
          <p:cNvSpPr>
            <a:spLocks noGrp="1"/>
          </p:cNvSpPr>
          <p:nvPr>
            <p:ph type="title"/>
          </p:nvPr>
        </p:nvSpPr>
        <p:spPr>
          <a:xfrm>
            <a:off x="144000" y="144000"/>
            <a:ext cx="8856000" cy="1152000"/>
          </a:xfrm>
        </p:spPr>
        <p:txBody>
          <a:bodyPr/>
          <a:lstStyle/>
          <a:p>
            <a:r>
              <a:rPr lang="en-US" noProof="0"/>
              <a:t>Click to edit Master title style</a:t>
            </a:r>
            <a:endParaRPr lang="nl-NL" noProof="0" dirty="0"/>
          </a:p>
        </p:txBody>
      </p:sp>
      <p:pic>
        <p:nvPicPr>
          <p:cNvPr id="8" name="Picture 7"/>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144396" y="6283922"/>
            <a:ext cx="8855208" cy="434378"/>
          </a:xfrm>
          <a:prstGeom prst="rect">
            <a:avLst/>
          </a:prstGeom>
        </p:spPr>
      </p:pic>
      <p:sp>
        <p:nvSpPr>
          <p:cNvPr id="10" name="Footer Placeholder 3"/>
          <p:cNvSpPr>
            <a:spLocks noGrp="1"/>
          </p:cNvSpPr>
          <p:nvPr>
            <p:ph type="ftr" sz="quarter" idx="11"/>
          </p:nvPr>
        </p:nvSpPr>
        <p:spPr>
          <a:xfrm>
            <a:off x="142875" y="6282000"/>
            <a:ext cx="6480000" cy="432000"/>
          </a:xfrm>
          <a:prstGeom prst="rect">
            <a:avLst/>
          </a:prstGeom>
        </p:spPr>
        <p:txBody>
          <a:bodyPr lIns="144000" tIns="0" rIns="0" bIns="0"/>
          <a:lstStyle>
            <a:lvl1pPr algn="l">
              <a:defRPr sz="1400">
                <a:solidFill>
                  <a:schemeClr val="tx1"/>
                </a:solidFill>
              </a:defRPr>
            </a:lvl1pPr>
          </a:lstStyle>
          <a:p>
            <a:endParaRPr lang="nl-NL" dirty="0">
              <a:solidFill>
                <a:prstClr val="black"/>
              </a:solidFill>
              <a:latin typeface="Arial"/>
            </a:endParaRPr>
          </a:p>
        </p:txBody>
      </p:sp>
      <p:sp>
        <p:nvSpPr>
          <p:cNvPr id="11" name="Date Placeholder 2"/>
          <p:cNvSpPr>
            <a:spLocks noGrp="1"/>
          </p:cNvSpPr>
          <p:nvPr>
            <p:ph type="dt" sz="half" idx="10"/>
          </p:nvPr>
        </p:nvSpPr>
        <p:spPr>
          <a:xfrm>
            <a:off x="5622975" y="6373219"/>
            <a:ext cx="2133600" cy="149125"/>
          </a:xfrm>
          <a:prstGeom prst="rect">
            <a:avLst/>
          </a:prstGeom>
        </p:spPr>
        <p:txBody>
          <a:bodyPr wrap="none" lIns="0" tIns="0" rIns="0" bIns="0" anchor="t" anchorCtr="0"/>
          <a:lstStyle>
            <a:lvl1pPr algn="r">
              <a:defRPr sz="900">
                <a:solidFill>
                  <a:schemeClr val="tx1"/>
                </a:solidFill>
              </a:defRPr>
            </a:lvl1pPr>
          </a:lstStyle>
          <a:p>
            <a:endParaRPr lang="nl-NL" dirty="0">
              <a:solidFill>
                <a:prstClr val="black"/>
              </a:solidFill>
              <a:latin typeface="Arial"/>
            </a:endParaRPr>
          </a:p>
        </p:txBody>
      </p:sp>
      <p:sp>
        <p:nvSpPr>
          <p:cNvPr id="12" name="Slide Number Placeholder 4"/>
          <p:cNvSpPr>
            <a:spLocks noGrp="1"/>
          </p:cNvSpPr>
          <p:nvPr>
            <p:ph type="sldNum" sz="quarter" idx="12"/>
          </p:nvPr>
        </p:nvSpPr>
        <p:spPr>
          <a:xfrm>
            <a:off x="7755967" y="6372000"/>
            <a:ext cx="438611" cy="218229"/>
          </a:xfrm>
          <a:prstGeom prst="rect">
            <a:avLst/>
          </a:prstGeom>
        </p:spPr>
        <p:txBody>
          <a:bodyPr wrap="none" lIns="0" tIns="0" rIns="144000" bIns="0" anchor="t" anchorCtr="0"/>
          <a:lstStyle>
            <a:lvl1pPr algn="r">
              <a:defRPr sz="900" b="0" i="0">
                <a:solidFill>
                  <a:schemeClr val="tx1"/>
                </a:solidFill>
              </a:defRPr>
            </a:lvl1pPr>
          </a:lstStyle>
          <a:p>
            <a:fld id="{B6B5D4A3-EC48-4948-B56B-369ED226E95B}" type="slidenum">
              <a:rPr lang="nl-NL" smtClean="0">
                <a:solidFill>
                  <a:prstClr val="black"/>
                </a:solidFill>
                <a:latin typeface="Arial"/>
              </a:rPr>
              <a:pPr/>
              <a:t>‹#›</a:t>
            </a:fld>
            <a:endParaRPr lang="nl-NL" dirty="0">
              <a:solidFill>
                <a:prstClr val="black"/>
              </a:solidFill>
              <a:latin typeface="Arial"/>
            </a:endParaRPr>
          </a:p>
        </p:txBody>
      </p:sp>
    </p:spTree>
    <p:extLst>
      <p:ext uri="{BB962C8B-B14F-4D97-AF65-F5344CB8AC3E}">
        <p14:creationId xmlns:p14="http://schemas.microsoft.com/office/powerpoint/2010/main" val="2427904315"/>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Content slide, 3 kols, highlight 3">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44000" y="144000"/>
            <a:ext cx="8856000" cy="1151814"/>
          </a:xfrm>
          <a:prstGeom prst="rect">
            <a:avLst/>
          </a:prstGeom>
        </p:spPr>
      </p:pic>
      <p:sp>
        <p:nvSpPr>
          <p:cNvPr id="9" name="Content Placeholder 8"/>
          <p:cNvSpPr>
            <a:spLocks noGrp="1"/>
          </p:cNvSpPr>
          <p:nvPr>
            <p:ph sz="quarter" idx="14"/>
          </p:nvPr>
        </p:nvSpPr>
        <p:spPr>
          <a:xfrm>
            <a:off x="6149975" y="1441450"/>
            <a:ext cx="2851150" cy="4695825"/>
          </a:xfrm>
          <a:prstGeom prst="roundRect">
            <a:avLst>
              <a:gd name="adj" fmla="val 5029"/>
            </a:avLst>
          </a:prstGeom>
          <a:solidFill>
            <a:schemeClr val="accent1"/>
          </a:solidFill>
        </p:spPr>
        <p:txBody>
          <a:bodyPr lIns="90000" tIns="64800"/>
          <a:lstStyle>
            <a:lvl1pPr>
              <a:buClr>
                <a:schemeClr val="bg1"/>
              </a:buCl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nl-NL" noProof="0" dirty="0"/>
          </a:p>
        </p:txBody>
      </p:sp>
      <p:sp>
        <p:nvSpPr>
          <p:cNvPr id="16" name="Content Placeholder 8"/>
          <p:cNvSpPr>
            <a:spLocks noGrp="1"/>
          </p:cNvSpPr>
          <p:nvPr>
            <p:ph sz="quarter" idx="16"/>
          </p:nvPr>
        </p:nvSpPr>
        <p:spPr>
          <a:xfrm>
            <a:off x="3131753" y="1441450"/>
            <a:ext cx="2872172" cy="4695825"/>
          </a:xfrm>
          <a:prstGeom prst="roundRect">
            <a:avLst>
              <a:gd name="adj" fmla="val 5029"/>
            </a:avLst>
          </a:prstGeom>
          <a:solidFill>
            <a:schemeClr val="bg1"/>
          </a:solidFill>
          <a:ln w="12700">
            <a:solidFill>
              <a:schemeClr val="accent1"/>
            </a:solidFill>
          </a:ln>
        </p:spPr>
        <p:txBody>
          <a:bodyPr lIns="90000" tIns="64800"/>
          <a:lstStyle>
            <a:lvl1pPr>
              <a:defRPr baseline="0">
                <a:solidFill>
                  <a:schemeClr val="tx1"/>
                </a:solidFill>
              </a:defRPr>
            </a:lvl1pPr>
            <a:lvl2pPr>
              <a:defRPr baseline="0">
                <a:solidFill>
                  <a:schemeClr val="tx1"/>
                </a:solidFill>
              </a:defRPr>
            </a:lvl2pPr>
            <a:lvl3pPr>
              <a:defRPr baseline="0">
                <a:solidFill>
                  <a:schemeClr val="tx1"/>
                </a:solidFill>
              </a:defRPr>
            </a:lvl3pPr>
            <a:lvl4pPr>
              <a:defRPr baseline="0">
                <a:solidFill>
                  <a:schemeClr val="tx1"/>
                </a:solidFill>
              </a:defRPr>
            </a:lvl4pPr>
            <a:lvl5pPr>
              <a:defRPr baseline="0">
                <a:solidFill>
                  <a:schemeClr val="tx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nl-NL" noProof="0" dirty="0"/>
          </a:p>
        </p:txBody>
      </p:sp>
      <p:sp>
        <p:nvSpPr>
          <p:cNvPr id="17" name="Content Placeholder 8"/>
          <p:cNvSpPr>
            <a:spLocks noGrp="1"/>
          </p:cNvSpPr>
          <p:nvPr>
            <p:ph sz="quarter" idx="17"/>
          </p:nvPr>
        </p:nvSpPr>
        <p:spPr>
          <a:xfrm>
            <a:off x="142875" y="1441450"/>
            <a:ext cx="2852738" cy="4695826"/>
          </a:xfrm>
          <a:prstGeom prst="roundRect">
            <a:avLst>
              <a:gd name="adj" fmla="val 5029"/>
            </a:avLst>
          </a:prstGeom>
          <a:solidFill>
            <a:schemeClr val="bg1"/>
          </a:solidFill>
          <a:ln w="12700">
            <a:solidFill>
              <a:schemeClr val="accent1"/>
            </a:solidFill>
          </a:ln>
        </p:spPr>
        <p:txBody>
          <a:bodyPr lIns="90000" tIns="64800"/>
          <a:lstStyle>
            <a:lvl1pPr>
              <a:defRPr baseline="0">
                <a:solidFill>
                  <a:schemeClr val="tx1"/>
                </a:solidFill>
              </a:defRPr>
            </a:lvl1pPr>
            <a:lvl2pPr>
              <a:defRPr baseline="0">
                <a:solidFill>
                  <a:schemeClr val="tx1"/>
                </a:solidFill>
              </a:defRPr>
            </a:lvl2pPr>
            <a:lvl3pPr>
              <a:defRPr baseline="0">
                <a:solidFill>
                  <a:schemeClr val="tx1"/>
                </a:solidFill>
              </a:defRPr>
            </a:lvl3pPr>
            <a:lvl4pPr>
              <a:defRPr baseline="0">
                <a:solidFill>
                  <a:schemeClr val="tx1"/>
                </a:solidFill>
              </a:defRPr>
            </a:lvl4pPr>
            <a:lvl5pPr>
              <a:defRPr baseline="0">
                <a:solidFill>
                  <a:schemeClr val="tx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nl-NL" noProof="0" dirty="0"/>
          </a:p>
        </p:txBody>
      </p:sp>
      <p:pic>
        <p:nvPicPr>
          <p:cNvPr id="14" name="Picture 13"/>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144000" y="76186"/>
            <a:ext cx="1323430" cy="2396082"/>
          </a:xfrm>
          <a:prstGeom prst="rect">
            <a:avLst/>
          </a:prstGeom>
        </p:spPr>
      </p:pic>
      <p:sp>
        <p:nvSpPr>
          <p:cNvPr id="22" name="Title 1"/>
          <p:cNvSpPr>
            <a:spLocks noGrp="1"/>
          </p:cNvSpPr>
          <p:nvPr>
            <p:ph type="title"/>
          </p:nvPr>
        </p:nvSpPr>
        <p:spPr>
          <a:xfrm>
            <a:off x="144000" y="144000"/>
            <a:ext cx="8856000" cy="1152000"/>
          </a:xfrm>
        </p:spPr>
        <p:txBody>
          <a:bodyPr/>
          <a:lstStyle/>
          <a:p>
            <a:r>
              <a:rPr lang="en-US" noProof="0"/>
              <a:t>Click to edit Master title style</a:t>
            </a:r>
            <a:endParaRPr lang="nl-NL" noProof="0" dirty="0"/>
          </a:p>
        </p:txBody>
      </p:sp>
      <p:pic>
        <p:nvPicPr>
          <p:cNvPr id="8" name="Picture 7"/>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144396" y="6283922"/>
            <a:ext cx="8855208" cy="434378"/>
          </a:xfrm>
          <a:prstGeom prst="rect">
            <a:avLst/>
          </a:prstGeom>
        </p:spPr>
      </p:pic>
      <p:sp>
        <p:nvSpPr>
          <p:cNvPr id="10" name="Footer Placeholder 3"/>
          <p:cNvSpPr>
            <a:spLocks noGrp="1"/>
          </p:cNvSpPr>
          <p:nvPr>
            <p:ph type="ftr" sz="quarter" idx="11"/>
          </p:nvPr>
        </p:nvSpPr>
        <p:spPr>
          <a:xfrm>
            <a:off x="142875" y="6282000"/>
            <a:ext cx="6480000" cy="432000"/>
          </a:xfrm>
          <a:prstGeom prst="rect">
            <a:avLst/>
          </a:prstGeom>
        </p:spPr>
        <p:txBody>
          <a:bodyPr lIns="144000" tIns="0" rIns="0" bIns="0"/>
          <a:lstStyle>
            <a:lvl1pPr algn="l">
              <a:defRPr sz="1400">
                <a:solidFill>
                  <a:schemeClr val="tx1"/>
                </a:solidFill>
              </a:defRPr>
            </a:lvl1pPr>
          </a:lstStyle>
          <a:p>
            <a:endParaRPr lang="nl-NL" dirty="0">
              <a:solidFill>
                <a:prstClr val="black"/>
              </a:solidFill>
              <a:latin typeface="Arial"/>
            </a:endParaRPr>
          </a:p>
        </p:txBody>
      </p:sp>
      <p:sp>
        <p:nvSpPr>
          <p:cNvPr id="11" name="Date Placeholder 2"/>
          <p:cNvSpPr>
            <a:spLocks noGrp="1"/>
          </p:cNvSpPr>
          <p:nvPr>
            <p:ph type="dt" sz="half" idx="10"/>
          </p:nvPr>
        </p:nvSpPr>
        <p:spPr>
          <a:xfrm>
            <a:off x="5622975" y="6373219"/>
            <a:ext cx="2133600" cy="149125"/>
          </a:xfrm>
          <a:prstGeom prst="rect">
            <a:avLst/>
          </a:prstGeom>
        </p:spPr>
        <p:txBody>
          <a:bodyPr wrap="none" lIns="0" tIns="0" rIns="0" bIns="0" anchor="t" anchorCtr="0"/>
          <a:lstStyle>
            <a:lvl1pPr algn="r">
              <a:defRPr sz="900">
                <a:solidFill>
                  <a:schemeClr val="tx1"/>
                </a:solidFill>
              </a:defRPr>
            </a:lvl1pPr>
          </a:lstStyle>
          <a:p>
            <a:endParaRPr lang="nl-NL" dirty="0">
              <a:solidFill>
                <a:prstClr val="black"/>
              </a:solidFill>
              <a:latin typeface="Arial"/>
            </a:endParaRPr>
          </a:p>
        </p:txBody>
      </p:sp>
      <p:sp>
        <p:nvSpPr>
          <p:cNvPr id="12" name="Slide Number Placeholder 4"/>
          <p:cNvSpPr>
            <a:spLocks noGrp="1"/>
          </p:cNvSpPr>
          <p:nvPr>
            <p:ph type="sldNum" sz="quarter" idx="12"/>
          </p:nvPr>
        </p:nvSpPr>
        <p:spPr>
          <a:xfrm>
            <a:off x="7755967" y="6372000"/>
            <a:ext cx="438611" cy="218229"/>
          </a:xfrm>
          <a:prstGeom prst="rect">
            <a:avLst/>
          </a:prstGeom>
        </p:spPr>
        <p:txBody>
          <a:bodyPr wrap="none" lIns="0" tIns="0" rIns="144000" bIns="0" anchor="t" anchorCtr="0"/>
          <a:lstStyle>
            <a:lvl1pPr algn="r">
              <a:defRPr sz="900" b="0" i="0">
                <a:solidFill>
                  <a:schemeClr val="tx1"/>
                </a:solidFill>
              </a:defRPr>
            </a:lvl1pPr>
          </a:lstStyle>
          <a:p>
            <a:fld id="{B6B5D4A3-EC48-4948-B56B-369ED226E95B}" type="slidenum">
              <a:rPr lang="nl-NL" smtClean="0">
                <a:solidFill>
                  <a:prstClr val="black"/>
                </a:solidFill>
                <a:latin typeface="Arial"/>
              </a:rPr>
              <a:pPr/>
              <a:t>‹#›</a:t>
            </a:fld>
            <a:endParaRPr lang="nl-NL" dirty="0">
              <a:solidFill>
                <a:prstClr val="black"/>
              </a:solidFill>
              <a:latin typeface="Arial"/>
            </a:endParaRPr>
          </a:p>
        </p:txBody>
      </p:sp>
    </p:spTree>
    <p:extLst>
      <p:ext uri="{BB962C8B-B14F-4D97-AF65-F5344CB8AC3E}">
        <p14:creationId xmlns:p14="http://schemas.microsoft.com/office/powerpoint/2010/main" val="3693573791"/>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Content slide, 3 kols, foto 1">
    <p:spTree>
      <p:nvGrpSpPr>
        <p:cNvPr id="1" name=""/>
        <p:cNvGrpSpPr/>
        <p:nvPr/>
      </p:nvGrpSpPr>
      <p:grpSpPr>
        <a:xfrm>
          <a:off x="0" y="0"/>
          <a:ext cx="0" cy="0"/>
          <a:chOff x="0" y="0"/>
          <a:chExt cx="0" cy="0"/>
        </a:xfrm>
      </p:grpSpPr>
      <p:pic>
        <p:nvPicPr>
          <p:cNvPr id="14" name="Picture 13"/>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44000" y="144000"/>
            <a:ext cx="8856000" cy="1151814"/>
          </a:xfrm>
          <a:prstGeom prst="rect">
            <a:avLst/>
          </a:prstGeom>
        </p:spPr>
      </p:pic>
      <p:sp>
        <p:nvSpPr>
          <p:cNvPr id="16" name="Content Placeholder 8"/>
          <p:cNvSpPr>
            <a:spLocks noGrp="1"/>
          </p:cNvSpPr>
          <p:nvPr>
            <p:ph sz="quarter" idx="16"/>
          </p:nvPr>
        </p:nvSpPr>
        <p:spPr>
          <a:xfrm>
            <a:off x="3131753" y="1441450"/>
            <a:ext cx="2872172" cy="4695826"/>
          </a:xfrm>
          <a:prstGeom prst="roundRect">
            <a:avLst>
              <a:gd name="adj" fmla="val 5029"/>
            </a:avLst>
          </a:prstGeom>
          <a:solidFill>
            <a:schemeClr val="bg1"/>
          </a:solidFill>
          <a:ln w="12700">
            <a:solidFill>
              <a:schemeClr val="accent1"/>
            </a:solidFill>
          </a:ln>
        </p:spPr>
        <p:txBody>
          <a:bodyPr lIns="90000" tIns="64800"/>
          <a:lstStyle>
            <a:lvl1pPr>
              <a:defRPr baseline="0">
                <a:solidFill>
                  <a:schemeClr val="tx1"/>
                </a:solidFill>
              </a:defRPr>
            </a:lvl1pPr>
            <a:lvl2pPr>
              <a:defRPr baseline="0">
                <a:solidFill>
                  <a:schemeClr val="tx1"/>
                </a:solidFill>
              </a:defRPr>
            </a:lvl2pPr>
            <a:lvl3pPr>
              <a:defRPr baseline="0">
                <a:solidFill>
                  <a:schemeClr val="tx1"/>
                </a:solidFill>
              </a:defRPr>
            </a:lvl3pPr>
            <a:lvl4pPr>
              <a:defRPr baseline="0">
                <a:solidFill>
                  <a:schemeClr val="tx1"/>
                </a:solidFill>
              </a:defRPr>
            </a:lvl4pPr>
            <a:lvl5pPr>
              <a:defRPr baseline="0">
                <a:solidFill>
                  <a:schemeClr val="tx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nl-NL" noProof="0"/>
          </a:p>
        </p:txBody>
      </p:sp>
      <p:sp>
        <p:nvSpPr>
          <p:cNvPr id="10" name="Picture Placeholder 9"/>
          <p:cNvSpPr>
            <a:spLocks noGrp="1"/>
          </p:cNvSpPr>
          <p:nvPr>
            <p:ph type="pic" sz="quarter" idx="17"/>
          </p:nvPr>
        </p:nvSpPr>
        <p:spPr>
          <a:xfrm>
            <a:off x="142875" y="1441450"/>
            <a:ext cx="2852738" cy="4695826"/>
          </a:xfrm>
          <a:prstGeom prst="roundRect">
            <a:avLst>
              <a:gd name="adj" fmla="val 5057"/>
            </a:avLst>
          </a:prstGeom>
          <a:solidFill>
            <a:schemeClr val="bg1">
              <a:lumMod val="95000"/>
            </a:schemeClr>
          </a:solidFill>
        </p:spPr>
        <p:txBody>
          <a:bodyPr>
            <a:normAutofit/>
          </a:bodyPr>
          <a:lstStyle>
            <a:lvl1pPr>
              <a:buNone/>
              <a:defRPr sz="1000" b="0" baseline="0">
                <a:solidFill>
                  <a:srgbClr val="C00000"/>
                </a:solidFill>
              </a:defRPr>
            </a:lvl1pPr>
          </a:lstStyle>
          <a:p>
            <a:r>
              <a:rPr lang="en-US" noProof="0"/>
              <a:t>Click icon to add picture</a:t>
            </a:r>
            <a:endParaRPr lang="nl-NL" noProof="0"/>
          </a:p>
        </p:txBody>
      </p:sp>
      <p:sp>
        <p:nvSpPr>
          <p:cNvPr id="13" name="Content Placeholder 8"/>
          <p:cNvSpPr>
            <a:spLocks noGrp="1"/>
          </p:cNvSpPr>
          <p:nvPr>
            <p:ph sz="quarter" idx="18"/>
          </p:nvPr>
        </p:nvSpPr>
        <p:spPr>
          <a:xfrm>
            <a:off x="6149974" y="1441450"/>
            <a:ext cx="2851151" cy="4695826"/>
          </a:xfrm>
          <a:prstGeom prst="roundRect">
            <a:avLst>
              <a:gd name="adj" fmla="val 5029"/>
            </a:avLst>
          </a:prstGeom>
          <a:solidFill>
            <a:schemeClr val="bg1"/>
          </a:solidFill>
          <a:ln w="12700">
            <a:solidFill>
              <a:schemeClr val="accent1"/>
            </a:solidFill>
          </a:ln>
        </p:spPr>
        <p:txBody>
          <a:bodyPr lIns="90000" tIns="64800"/>
          <a:lstStyle>
            <a:lvl1pPr>
              <a:defRPr baseline="0">
                <a:solidFill>
                  <a:schemeClr val="tx1"/>
                </a:solidFill>
              </a:defRPr>
            </a:lvl1pPr>
            <a:lvl2pPr>
              <a:defRPr baseline="0">
                <a:solidFill>
                  <a:schemeClr val="tx1"/>
                </a:solidFill>
              </a:defRPr>
            </a:lvl2pPr>
            <a:lvl3pPr>
              <a:defRPr baseline="0">
                <a:solidFill>
                  <a:schemeClr val="tx1"/>
                </a:solidFill>
              </a:defRPr>
            </a:lvl3pPr>
            <a:lvl4pPr>
              <a:defRPr baseline="0">
                <a:solidFill>
                  <a:schemeClr val="tx1"/>
                </a:solidFill>
              </a:defRPr>
            </a:lvl4pPr>
            <a:lvl5pPr>
              <a:defRPr baseline="0">
                <a:solidFill>
                  <a:schemeClr val="tx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nl-NL" noProof="0" dirty="0"/>
          </a:p>
        </p:txBody>
      </p:sp>
      <p:pic>
        <p:nvPicPr>
          <p:cNvPr id="15" name="Picture 14"/>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144000" y="76186"/>
            <a:ext cx="1323430" cy="2396082"/>
          </a:xfrm>
          <a:prstGeom prst="rect">
            <a:avLst/>
          </a:prstGeom>
        </p:spPr>
      </p:pic>
      <p:sp>
        <p:nvSpPr>
          <p:cNvPr id="22" name="Title 1"/>
          <p:cNvSpPr>
            <a:spLocks noGrp="1"/>
          </p:cNvSpPr>
          <p:nvPr>
            <p:ph type="title"/>
          </p:nvPr>
        </p:nvSpPr>
        <p:spPr>
          <a:xfrm>
            <a:off x="144000" y="144000"/>
            <a:ext cx="8856000" cy="1152000"/>
          </a:xfrm>
        </p:spPr>
        <p:txBody>
          <a:bodyPr/>
          <a:lstStyle/>
          <a:p>
            <a:r>
              <a:rPr lang="en-US" noProof="0"/>
              <a:t>Click to edit Master title style</a:t>
            </a:r>
            <a:endParaRPr lang="nl-NL" noProof="0" dirty="0"/>
          </a:p>
        </p:txBody>
      </p:sp>
      <p:pic>
        <p:nvPicPr>
          <p:cNvPr id="8" name="Picture 7"/>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144396" y="6283922"/>
            <a:ext cx="8855208" cy="434378"/>
          </a:xfrm>
          <a:prstGeom prst="rect">
            <a:avLst/>
          </a:prstGeom>
        </p:spPr>
      </p:pic>
      <p:sp>
        <p:nvSpPr>
          <p:cNvPr id="9" name="Footer Placeholder 3"/>
          <p:cNvSpPr>
            <a:spLocks noGrp="1"/>
          </p:cNvSpPr>
          <p:nvPr>
            <p:ph type="ftr" sz="quarter" idx="11"/>
          </p:nvPr>
        </p:nvSpPr>
        <p:spPr>
          <a:xfrm>
            <a:off x="142875" y="6282000"/>
            <a:ext cx="6480000" cy="432000"/>
          </a:xfrm>
          <a:prstGeom prst="rect">
            <a:avLst/>
          </a:prstGeom>
        </p:spPr>
        <p:txBody>
          <a:bodyPr lIns="144000" tIns="0" rIns="0" bIns="0"/>
          <a:lstStyle>
            <a:lvl1pPr algn="l">
              <a:defRPr sz="1400">
                <a:solidFill>
                  <a:schemeClr val="tx1"/>
                </a:solidFill>
              </a:defRPr>
            </a:lvl1pPr>
          </a:lstStyle>
          <a:p>
            <a:endParaRPr lang="nl-NL" dirty="0">
              <a:solidFill>
                <a:prstClr val="black"/>
              </a:solidFill>
              <a:latin typeface="Arial"/>
            </a:endParaRPr>
          </a:p>
        </p:txBody>
      </p:sp>
      <p:sp>
        <p:nvSpPr>
          <p:cNvPr id="11" name="Date Placeholder 2"/>
          <p:cNvSpPr>
            <a:spLocks noGrp="1"/>
          </p:cNvSpPr>
          <p:nvPr>
            <p:ph type="dt" sz="half" idx="10"/>
          </p:nvPr>
        </p:nvSpPr>
        <p:spPr>
          <a:xfrm>
            <a:off x="5622975" y="6373219"/>
            <a:ext cx="2133600" cy="149125"/>
          </a:xfrm>
          <a:prstGeom prst="rect">
            <a:avLst/>
          </a:prstGeom>
        </p:spPr>
        <p:txBody>
          <a:bodyPr wrap="none" lIns="0" tIns="0" rIns="0" bIns="0" anchor="t" anchorCtr="0"/>
          <a:lstStyle>
            <a:lvl1pPr algn="r">
              <a:defRPr sz="900">
                <a:solidFill>
                  <a:schemeClr val="tx1"/>
                </a:solidFill>
              </a:defRPr>
            </a:lvl1pPr>
          </a:lstStyle>
          <a:p>
            <a:endParaRPr lang="nl-NL" dirty="0">
              <a:solidFill>
                <a:prstClr val="black"/>
              </a:solidFill>
              <a:latin typeface="Arial"/>
            </a:endParaRPr>
          </a:p>
        </p:txBody>
      </p:sp>
      <p:sp>
        <p:nvSpPr>
          <p:cNvPr id="12" name="Slide Number Placeholder 4"/>
          <p:cNvSpPr>
            <a:spLocks noGrp="1"/>
          </p:cNvSpPr>
          <p:nvPr>
            <p:ph type="sldNum" sz="quarter" idx="12"/>
          </p:nvPr>
        </p:nvSpPr>
        <p:spPr>
          <a:xfrm>
            <a:off x="7755967" y="6372000"/>
            <a:ext cx="438611" cy="218229"/>
          </a:xfrm>
          <a:prstGeom prst="rect">
            <a:avLst/>
          </a:prstGeom>
        </p:spPr>
        <p:txBody>
          <a:bodyPr wrap="none" lIns="0" tIns="0" rIns="144000" bIns="0" anchor="t" anchorCtr="0"/>
          <a:lstStyle>
            <a:lvl1pPr algn="r">
              <a:defRPr sz="900" b="0" i="0">
                <a:solidFill>
                  <a:schemeClr val="tx1"/>
                </a:solidFill>
              </a:defRPr>
            </a:lvl1pPr>
          </a:lstStyle>
          <a:p>
            <a:fld id="{B6B5D4A3-EC48-4948-B56B-369ED226E95B}" type="slidenum">
              <a:rPr lang="nl-NL" smtClean="0">
                <a:solidFill>
                  <a:prstClr val="black"/>
                </a:solidFill>
                <a:latin typeface="Arial"/>
              </a:rPr>
              <a:pPr/>
              <a:t>‹#›</a:t>
            </a:fld>
            <a:endParaRPr lang="nl-NL" dirty="0">
              <a:solidFill>
                <a:prstClr val="black"/>
              </a:solidFill>
              <a:latin typeface="Arial"/>
            </a:endParaRPr>
          </a:p>
        </p:txBody>
      </p:sp>
    </p:spTree>
    <p:extLst>
      <p:ext uri="{BB962C8B-B14F-4D97-AF65-F5344CB8AC3E}">
        <p14:creationId xmlns:p14="http://schemas.microsoft.com/office/powerpoint/2010/main" val="56968232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Content slide, 3 kols, foto 2">
    <p:spTree>
      <p:nvGrpSpPr>
        <p:cNvPr id="1" name=""/>
        <p:cNvGrpSpPr/>
        <p:nvPr/>
      </p:nvGrpSpPr>
      <p:grpSpPr>
        <a:xfrm>
          <a:off x="0" y="0"/>
          <a:ext cx="0" cy="0"/>
          <a:chOff x="0" y="0"/>
          <a:chExt cx="0" cy="0"/>
        </a:xfrm>
      </p:grpSpPr>
      <p:pic>
        <p:nvPicPr>
          <p:cNvPr id="14" name="Picture 13"/>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44000" y="144000"/>
            <a:ext cx="8856000" cy="1151814"/>
          </a:xfrm>
          <a:prstGeom prst="rect">
            <a:avLst/>
          </a:prstGeom>
        </p:spPr>
      </p:pic>
      <p:sp>
        <p:nvSpPr>
          <p:cNvPr id="16" name="Content Placeholder 8"/>
          <p:cNvSpPr>
            <a:spLocks noGrp="1"/>
          </p:cNvSpPr>
          <p:nvPr>
            <p:ph sz="quarter" idx="16"/>
          </p:nvPr>
        </p:nvSpPr>
        <p:spPr>
          <a:xfrm>
            <a:off x="142875" y="1441450"/>
            <a:ext cx="2852738" cy="4695826"/>
          </a:xfrm>
          <a:prstGeom prst="roundRect">
            <a:avLst>
              <a:gd name="adj" fmla="val 5029"/>
            </a:avLst>
          </a:prstGeom>
          <a:solidFill>
            <a:schemeClr val="bg1"/>
          </a:solidFill>
          <a:ln w="12700">
            <a:solidFill>
              <a:schemeClr val="accent1"/>
            </a:solidFill>
          </a:ln>
        </p:spPr>
        <p:txBody>
          <a:bodyPr lIns="90000" tIns="64800"/>
          <a:lstStyle>
            <a:lvl1pPr>
              <a:defRPr baseline="0">
                <a:solidFill>
                  <a:schemeClr val="tx1"/>
                </a:solidFill>
              </a:defRPr>
            </a:lvl1pPr>
            <a:lvl2pPr>
              <a:defRPr baseline="0">
                <a:solidFill>
                  <a:schemeClr val="tx1"/>
                </a:solidFill>
              </a:defRPr>
            </a:lvl2pPr>
            <a:lvl3pPr>
              <a:defRPr baseline="0">
                <a:solidFill>
                  <a:schemeClr val="tx1"/>
                </a:solidFill>
              </a:defRPr>
            </a:lvl3pPr>
            <a:lvl4pPr>
              <a:defRPr baseline="0">
                <a:solidFill>
                  <a:schemeClr val="tx1"/>
                </a:solidFill>
              </a:defRPr>
            </a:lvl4pPr>
            <a:lvl5pPr>
              <a:defRPr baseline="0">
                <a:solidFill>
                  <a:schemeClr val="tx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nl-NL" noProof="0"/>
          </a:p>
        </p:txBody>
      </p:sp>
      <p:sp>
        <p:nvSpPr>
          <p:cNvPr id="10" name="Picture Placeholder 9"/>
          <p:cNvSpPr>
            <a:spLocks noGrp="1"/>
          </p:cNvSpPr>
          <p:nvPr>
            <p:ph type="pic" sz="quarter" idx="17"/>
          </p:nvPr>
        </p:nvSpPr>
        <p:spPr>
          <a:xfrm>
            <a:off x="3138488" y="1441450"/>
            <a:ext cx="2865437" cy="4695826"/>
          </a:xfrm>
          <a:prstGeom prst="roundRect">
            <a:avLst>
              <a:gd name="adj" fmla="val 5057"/>
            </a:avLst>
          </a:prstGeom>
          <a:solidFill>
            <a:schemeClr val="bg1">
              <a:lumMod val="95000"/>
            </a:schemeClr>
          </a:solidFill>
        </p:spPr>
        <p:txBody>
          <a:bodyPr>
            <a:normAutofit/>
          </a:bodyPr>
          <a:lstStyle>
            <a:lvl1pPr>
              <a:buNone/>
              <a:defRPr sz="1000" b="0" baseline="0">
                <a:solidFill>
                  <a:srgbClr val="C00000"/>
                </a:solidFill>
              </a:defRPr>
            </a:lvl1pPr>
          </a:lstStyle>
          <a:p>
            <a:r>
              <a:rPr lang="en-US" noProof="0"/>
              <a:t>Click icon to add picture</a:t>
            </a:r>
            <a:endParaRPr lang="nl-NL" noProof="0"/>
          </a:p>
        </p:txBody>
      </p:sp>
      <p:sp>
        <p:nvSpPr>
          <p:cNvPr id="13" name="Content Placeholder 8"/>
          <p:cNvSpPr>
            <a:spLocks noGrp="1"/>
          </p:cNvSpPr>
          <p:nvPr>
            <p:ph sz="quarter" idx="18"/>
          </p:nvPr>
        </p:nvSpPr>
        <p:spPr>
          <a:xfrm>
            <a:off x="6149974" y="1441450"/>
            <a:ext cx="2850025" cy="4695825"/>
          </a:xfrm>
          <a:prstGeom prst="roundRect">
            <a:avLst>
              <a:gd name="adj" fmla="val 5029"/>
            </a:avLst>
          </a:prstGeom>
          <a:solidFill>
            <a:schemeClr val="bg1"/>
          </a:solidFill>
          <a:ln w="12700">
            <a:solidFill>
              <a:schemeClr val="accent1"/>
            </a:solidFill>
          </a:ln>
        </p:spPr>
        <p:txBody>
          <a:bodyPr lIns="90000" tIns="64800"/>
          <a:lstStyle>
            <a:lvl1pPr>
              <a:defRPr baseline="0">
                <a:solidFill>
                  <a:schemeClr val="tx1"/>
                </a:solidFill>
              </a:defRPr>
            </a:lvl1pPr>
            <a:lvl2pPr>
              <a:defRPr baseline="0">
                <a:solidFill>
                  <a:schemeClr val="tx1"/>
                </a:solidFill>
              </a:defRPr>
            </a:lvl2pPr>
            <a:lvl3pPr>
              <a:defRPr baseline="0">
                <a:solidFill>
                  <a:schemeClr val="tx1"/>
                </a:solidFill>
              </a:defRPr>
            </a:lvl3pPr>
            <a:lvl4pPr>
              <a:defRPr baseline="0">
                <a:solidFill>
                  <a:schemeClr val="tx1"/>
                </a:solidFill>
              </a:defRPr>
            </a:lvl4pPr>
            <a:lvl5pPr>
              <a:defRPr baseline="0">
                <a:solidFill>
                  <a:schemeClr val="tx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nl-NL" noProof="0"/>
          </a:p>
        </p:txBody>
      </p:sp>
      <p:pic>
        <p:nvPicPr>
          <p:cNvPr id="15" name="Picture 14"/>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144000" y="76186"/>
            <a:ext cx="1323430" cy="2396082"/>
          </a:xfrm>
          <a:prstGeom prst="rect">
            <a:avLst/>
          </a:prstGeom>
        </p:spPr>
      </p:pic>
      <p:sp>
        <p:nvSpPr>
          <p:cNvPr id="22" name="Title 1"/>
          <p:cNvSpPr>
            <a:spLocks noGrp="1"/>
          </p:cNvSpPr>
          <p:nvPr>
            <p:ph type="title"/>
          </p:nvPr>
        </p:nvSpPr>
        <p:spPr>
          <a:xfrm>
            <a:off x="144000" y="144000"/>
            <a:ext cx="8856000" cy="1152000"/>
          </a:xfrm>
        </p:spPr>
        <p:txBody>
          <a:bodyPr/>
          <a:lstStyle/>
          <a:p>
            <a:r>
              <a:rPr lang="en-US" noProof="0"/>
              <a:t>Click to edit Master title style</a:t>
            </a:r>
            <a:endParaRPr lang="nl-NL" noProof="0" dirty="0"/>
          </a:p>
        </p:txBody>
      </p:sp>
      <p:pic>
        <p:nvPicPr>
          <p:cNvPr id="8" name="Picture 7"/>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144396" y="6283922"/>
            <a:ext cx="8855208" cy="434378"/>
          </a:xfrm>
          <a:prstGeom prst="rect">
            <a:avLst/>
          </a:prstGeom>
        </p:spPr>
      </p:pic>
      <p:sp>
        <p:nvSpPr>
          <p:cNvPr id="9" name="Footer Placeholder 3"/>
          <p:cNvSpPr>
            <a:spLocks noGrp="1"/>
          </p:cNvSpPr>
          <p:nvPr>
            <p:ph type="ftr" sz="quarter" idx="11"/>
          </p:nvPr>
        </p:nvSpPr>
        <p:spPr>
          <a:xfrm>
            <a:off x="142875" y="6282000"/>
            <a:ext cx="6480000" cy="432000"/>
          </a:xfrm>
          <a:prstGeom prst="rect">
            <a:avLst/>
          </a:prstGeom>
        </p:spPr>
        <p:txBody>
          <a:bodyPr lIns="144000" tIns="0" rIns="0" bIns="0"/>
          <a:lstStyle>
            <a:lvl1pPr algn="l">
              <a:defRPr sz="1400">
                <a:solidFill>
                  <a:schemeClr val="tx1"/>
                </a:solidFill>
              </a:defRPr>
            </a:lvl1pPr>
          </a:lstStyle>
          <a:p>
            <a:endParaRPr lang="nl-NL" dirty="0">
              <a:solidFill>
                <a:prstClr val="black"/>
              </a:solidFill>
              <a:latin typeface="Arial"/>
            </a:endParaRPr>
          </a:p>
        </p:txBody>
      </p:sp>
      <p:sp>
        <p:nvSpPr>
          <p:cNvPr id="11" name="Date Placeholder 2"/>
          <p:cNvSpPr>
            <a:spLocks noGrp="1"/>
          </p:cNvSpPr>
          <p:nvPr>
            <p:ph type="dt" sz="half" idx="10"/>
          </p:nvPr>
        </p:nvSpPr>
        <p:spPr>
          <a:xfrm>
            <a:off x="5622975" y="6373219"/>
            <a:ext cx="2133600" cy="149125"/>
          </a:xfrm>
          <a:prstGeom prst="rect">
            <a:avLst/>
          </a:prstGeom>
        </p:spPr>
        <p:txBody>
          <a:bodyPr wrap="none" lIns="0" tIns="0" rIns="0" bIns="0" anchor="t" anchorCtr="0"/>
          <a:lstStyle>
            <a:lvl1pPr algn="r">
              <a:defRPr sz="900">
                <a:solidFill>
                  <a:schemeClr val="tx1"/>
                </a:solidFill>
              </a:defRPr>
            </a:lvl1pPr>
          </a:lstStyle>
          <a:p>
            <a:endParaRPr lang="nl-NL" dirty="0">
              <a:solidFill>
                <a:prstClr val="black"/>
              </a:solidFill>
              <a:latin typeface="Arial"/>
            </a:endParaRPr>
          </a:p>
        </p:txBody>
      </p:sp>
      <p:sp>
        <p:nvSpPr>
          <p:cNvPr id="12" name="Slide Number Placeholder 4"/>
          <p:cNvSpPr>
            <a:spLocks noGrp="1"/>
          </p:cNvSpPr>
          <p:nvPr>
            <p:ph type="sldNum" sz="quarter" idx="12"/>
          </p:nvPr>
        </p:nvSpPr>
        <p:spPr>
          <a:xfrm>
            <a:off x="7755967" y="6372000"/>
            <a:ext cx="438611" cy="218229"/>
          </a:xfrm>
          <a:prstGeom prst="rect">
            <a:avLst/>
          </a:prstGeom>
        </p:spPr>
        <p:txBody>
          <a:bodyPr wrap="none" lIns="0" tIns="0" rIns="144000" bIns="0" anchor="t" anchorCtr="0"/>
          <a:lstStyle>
            <a:lvl1pPr algn="r">
              <a:defRPr sz="900" b="0" i="0">
                <a:solidFill>
                  <a:schemeClr val="tx1"/>
                </a:solidFill>
              </a:defRPr>
            </a:lvl1pPr>
          </a:lstStyle>
          <a:p>
            <a:fld id="{B6B5D4A3-EC48-4948-B56B-369ED226E95B}" type="slidenum">
              <a:rPr lang="nl-NL" smtClean="0">
                <a:solidFill>
                  <a:prstClr val="black"/>
                </a:solidFill>
                <a:latin typeface="Arial"/>
              </a:rPr>
              <a:pPr/>
              <a:t>‹#›</a:t>
            </a:fld>
            <a:endParaRPr lang="nl-NL" dirty="0">
              <a:solidFill>
                <a:prstClr val="black"/>
              </a:solidFill>
              <a:latin typeface="Arial"/>
            </a:endParaRPr>
          </a:p>
        </p:txBody>
      </p:sp>
    </p:spTree>
    <p:extLst>
      <p:ext uri="{BB962C8B-B14F-4D97-AF65-F5344CB8AC3E}">
        <p14:creationId xmlns:p14="http://schemas.microsoft.com/office/powerpoint/2010/main" val="3767159528"/>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Content slide, 3 kols, foto 3">
    <p:spTree>
      <p:nvGrpSpPr>
        <p:cNvPr id="1" name=""/>
        <p:cNvGrpSpPr/>
        <p:nvPr/>
      </p:nvGrpSpPr>
      <p:grpSpPr>
        <a:xfrm>
          <a:off x="0" y="0"/>
          <a:ext cx="0" cy="0"/>
          <a:chOff x="0" y="0"/>
          <a:chExt cx="0" cy="0"/>
        </a:xfrm>
      </p:grpSpPr>
      <p:pic>
        <p:nvPicPr>
          <p:cNvPr id="14" name="Picture 13"/>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44000" y="144000"/>
            <a:ext cx="8856000" cy="1151814"/>
          </a:xfrm>
          <a:prstGeom prst="rect">
            <a:avLst/>
          </a:prstGeom>
        </p:spPr>
      </p:pic>
      <p:sp>
        <p:nvSpPr>
          <p:cNvPr id="16" name="Content Placeholder 8"/>
          <p:cNvSpPr>
            <a:spLocks noGrp="1"/>
          </p:cNvSpPr>
          <p:nvPr>
            <p:ph sz="quarter" idx="16"/>
          </p:nvPr>
        </p:nvSpPr>
        <p:spPr>
          <a:xfrm>
            <a:off x="142875" y="1441450"/>
            <a:ext cx="2852738" cy="4695825"/>
          </a:xfrm>
          <a:prstGeom prst="roundRect">
            <a:avLst>
              <a:gd name="adj" fmla="val 5029"/>
            </a:avLst>
          </a:prstGeom>
          <a:solidFill>
            <a:schemeClr val="bg1"/>
          </a:solidFill>
          <a:ln w="12700">
            <a:solidFill>
              <a:schemeClr val="accent1"/>
            </a:solidFill>
          </a:ln>
        </p:spPr>
        <p:txBody>
          <a:bodyPr lIns="90000" tIns="64800"/>
          <a:lstStyle>
            <a:lvl1pPr>
              <a:defRPr baseline="0">
                <a:solidFill>
                  <a:schemeClr val="tx1"/>
                </a:solidFill>
              </a:defRPr>
            </a:lvl1pPr>
            <a:lvl2pPr>
              <a:defRPr baseline="0">
                <a:solidFill>
                  <a:schemeClr val="tx1"/>
                </a:solidFill>
              </a:defRPr>
            </a:lvl2pPr>
            <a:lvl3pPr>
              <a:defRPr baseline="0">
                <a:solidFill>
                  <a:schemeClr val="tx1"/>
                </a:solidFill>
              </a:defRPr>
            </a:lvl3pPr>
            <a:lvl4pPr>
              <a:defRPr baseline="0">
                <a:solidFill>
                  <a:schemeClr val="tx1"/>
                </a:solidFill>
              </a:defRPr>
            </a:lvl4pPr>
            <a:lvl5pPr>
              <a:defRPr baseline="0">
                <a:solidFill>
                  <a:schemeClr val="tx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nl-NL" noProof="0" dirty="0"/>
          </a:p>
        </p:txBody>
      </p:sp>
      <p:sp>
        <p:nvSpPr>
          <p:cNvPr id="10" name="Picture Placeholder 9"/>
          <p:cNvSpPr>
            <a:spLocks noGrp="1"/>
          </p:cNvSpPr>
          <p:nvPr>
            <p:ph type="pic" sz="quarter" idx="17"/>
          </p:nvPr>
        </p:nvSpPr>
        <p:spPr>
          <a:xfrm>
            <a:off x="6149975" y="1441450"/>
            <a:ext cx="2851150" cy="4695825"/>
          </a:xfrm>
          <a:prstGeom prst="roundRect">
            <a:avLst>
              <a:gd name="adj" fmla="val 5057"/>
            </a:avLst>
          </a:prstGeom>
          <a:solidFill>
            <a:schemeClr val="bg1">
              <a:lumMod val="95000"/>
            </a:schemeClr>
          </a:solidFill>
        </p:spPr>
        <p:txBody>
          <a:bodyPr>
            <a:normAutofit/>
          </a:bodyPr>
          <a:lstStyle>
            <a:lvl1pPr>
              <a:buNone/>
              <a:defRPr sz="1000" b="0" baseline="0">
                <a:solidFill>
                  <a:srgbClr val="C00000"/>
                </a:solidFill>
              </a:defRPr>
            </a:lvl1pPr>
          </a:lstStyle>
          <a:p>
            <a:r>
              <a:rPr lang="en-US" noProof="0"/>
              <a:t>Click icon to add picture</a:t>
            </a:r>
            <a:endParaRPr lang="nl-NL" noProof="0"/>
          </a:p>
        </p:txBody>
      </p:sp>
      <p:sp>
        <p:nvSpPr>
          <p:cNvPr id="13" name="Content Placeholder 8"/>
          <p:cNvSpPr>
            <a:spLocks noGrp="1"/>
          </p:cNvSpPr>
          <p:nvPr>
            <p:ph sz="quarter" idx="18"/>
          </p:nvPr>
        </p:nvSpPr>
        <p:spPr>
          <a:xfrm>
            <a:off x="3132000" y="1441450"/>
            <a:ext cx="2871925" cy="4695825"/>
          </a:xfrm>
          <a:prstGeom prst="roundRect">
            <a:avLst>
              <a:gd name="adj" fmla="val 5029"/>
            </a:avLst>
          </a:prstGeom>
          <a:solidFill>
            <a:schemeClr val="bg1"/>
          </a:solidFill>
          <a:ln w="12700">
            <a:solidFill>
              <a:schemeClr val="accent1"/>
            </a:solidFill>
          </a:ln>
        </p:spPr>
        <p:txBody>
          <a:bodyPr lIns="90000" tIns="64800"/>
          <a:lstStyle>
            <a:lvl1pPr>
              <a:defRPr baseline="0">
                <a:solidFill>
                  <a:schemeClr val="tx1"/>
                </a:solidFill>
              </a:defRPr>
            </a:lvl1pPr>
            <a:lvl2pPr>
              <a:defRPr baseline="0">
                <a:solidFill>
                  <a:schemeClr val="tx1"/>
                </a:solidFill>
              </a:defRPr>
            </a:lvl2pPr>
            <a:lvl3pPr>
              <a:defRPr baseline="0">
                <a:solidFill>
                  <a:schemeClr val="tx1"/>
                </a:solidFill>
              </a:defRPr>
            </a:lvl3pPr>
            <a:lvl4pPr>
              <a:defRPr baseline="0">
                <a:solidFill>
                  <a:schemeClr val="tx1"/>
                </a:solidFill>
              </a:defRPr>
            </a:lvl4pPr>
            <a:lvl5pPr>
              <a:defRPr baseline="0">
                <a:solidFill>
                  <a:schemeClr val="tx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nl-NL" noProof="0" dirty="0"/>
          </a:p>
        </p:txBody>
      </p:sp>
      <p:pic>
        <p:nvPicPr>
          <p:cNvPr id="15" name="Picture 14"/>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144000" y="76186"/>
            <a:ext cx="1323430" cy="2396082"/>
          </a:xfrm>
          <a:prstGeom prst="rect">
            <a:avLst/>
          </a:prstGeom>
        </p:spPr>
      </p:pic>
      <p:sp>
        <p:nvSpPr>
          <p:cNvPr id="22" name="Title 1"/>
          <p:cNvSpPr>
            <a:spLocks noGrp="1"/>
          </p:cNvSpPr>
          <p:nvPr>
            <p:ph type="title"/>
          </p:nvPr>
        </p:nvSpPr>
        <p:spPr>
          <a:xfrm>
            <a:off x="144000" y="144000"/>
            <a:ext cx="8856000" cy="1152000"/>
          </a:xfrm>
        </p:spPr>
        <p:txBody>
          <a:bodyPr/>
          <a:lstStyle/>
          <a:p>
            <a:r>
              <a:rPr lang="en-US" noProof="0"/>
              <a:t>Click to edit Master title style</a:t>
            </a:r>
            <a:endParaRPr lang="nl-NL" noProof="0" dirty="0"/>
          </a:p>
        </p:txBody>
      </p:sp>
      <p:pic>
        <p:nvPicPr>
          <p:cNvPr id="8" name="Picture 7"/>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144396" y="6283922"/>
            <a:ext cx="8855208" cy="434378"/>
          </a:xfrm>
          <a:prstGeom prst="rect">
            <a:avLst/>
          </a:prstGeom>
        </p:spPr>
      </p:pic>
      <p:sp>
        <p:nvSpPr>
          <p:cNvPr id="9" name="Footer Placeholder 3"/>
          <p:cNvSpPr>
            <a:spLocks noGrp="1"/>
          </p:cNvSpPr>
          <p:nvPr>
            <p:ph type="ftr" sz="quarter" idx="11"/>
          </p:nvPr>
        </p:nvSpPr>
        <p:spPr>
          <a:xfrm>
            <a:off x="142875" y="6282000"/>
            <a:ext cx="6480000" cy="432000"/>
          </a:xfrm>
          <a:prstGeom prst="rect">
            <a:avLst/>
          </a:prstGeom>
        </p:spPr>
        <p:txBody>
          <a:bodyPr lIns="144000" tIns="0" rIns="0" bIns="0"/>
          <a:lstStyle>
            <a:lvl1pPr algn="l">
              <a:defRPr sz="1400">
                <a:solidFill>
                  <a:schemeClr val="tx1"/>
                </a:solidFill>
              </a:defRPr>
            </a:lvl1pPr>
          </a:lstStyle>
          <a:p>
            <a:endParaRPr lang="nl-NL" dirty="0">
              <a:solidFill>
                <a:prstClr val="black"/>
              </a:solidFill>
              <a:latin typeface="Arial"/>
            </a:endParaRPr>
          </a:p>
        </p:txBody>
      </p:sp>
      <p:sp>
        <p:nvSpPr>
          <p:cNvPr id="11" name="Date Placeholder 2"/>
          <p:cNvSpPr>
            <a:spLocks noGrp="1"/>
          </p:cNvSpPr>
          <p:nvPr>
            <p:ph type="dt" sz="half" idx="10"/>
          </p:nvPr>
        </p:nvSpPr>
        <p:spPr>
          <a:xfrm>
            <a:off x="5622975" y="6373219"/>
            <a:ext cx="2133600" cy="149125"/>
          </a:xfrm>
          <a:prstGeom prst="rect">
            <a:avLst/>
          </a:prstGeom>
        </p:spPr>
        <p:txBody>
          <a:bodyPr wrap="none" lIns="0" tIns="0" rIns="0" bIns="0" anchor="t" anchorCtr="0"/>
          <a:lstStyle>
            <a:lvl1pPr algn="r">
              <a:defRPr sz="900">
                <a:solidFill>
                  <a:schemeClr val="tx1"/>
                </a:solidFill>
              </a:defRPr>
            </a:lvl1pPr>
          </a:lstStyle>
          <a:p>
            <a:endParaRPr lang="nl-NL" dirty="0">
              <a:solidFill>
                <a:prstClr val="black"/>
              </a:solidFill>
              <a:latin typeface="Arial"/>
            </a:endParaRPr>
          </a:p>
        </p:txBody>
      </p:sp>
      <p:sp>
        <p:nvSpPr>
          <p:cNvPr id="12" name="Slide Number Placeholder 4"/>
          <p:cNvSpPr>
            <a:spLocks noGrp="1"/>
          </p:cNvSpPr>
          <p:nvPr>
            <p:ph type="sldNum" sz="quarter" idx="12"/>
          </p:nvPr>
        </p:nvSpPr>
        <p:spPr>
          <a:xfrm>
            <a:off x="7755967" y="6372000"/>
            <a:ext cx="438611" cy="218229"/>
          </a:xfrm>
          <a:prstGeom prst="rect">
            <a:avLst/>
          </a:prstGeom>
        </p:spPr>
        <p:txBody>
          <a:bodyPr wrap="none" lIns="0" tIns="0" rIns="144000" bIns="0" anchor="t" anchorCtr="0"/>
          <a:lstStyle>
            <a:lvl1pPr algn="r">
              <a:defRPr sz="900" b="0" i="0">
                <a:solidFill>
                  <a:schemeClr val="tx1"/>
                </a:solidFill>
              </a:defRPr>
            </a:lvl1pPr>
          </a:lstStyle>
          <a:p>
            <a:fld id="{B6B5D4A3-EC48-4948-B56B-369ED226E95B}" type="slidenum">
              <a:rPr lang="nl-NL" smtClean="0">
                <a:solidFill>
                  <a:prstClr val="black"/>
                </a:solidFill>
                <a:latin typeface="Arial"/>
              </a:rPr>
              <a:pPr/>
              <a:t>‹#›</a:t>
            </a:fld>
            <a:endParaRPr lang="nl-NL" dirty="0">
              <a:solidFill>
                <a:prstClr val="black"/>
              </a:solidFill>
              <a:latin typeface="Arial"/>
            </a:endParaRPr>
          </a:p>
        </p:txBody>
      </p:sp>
    </p:spTree>
    <p:extLst>
      <p:ext uri="{BB962C8B-B14F-4D97-AF65-F5344CB8AC3E}">
        <p14:creationId xmlns:p14="http://schemas.microsoft.com/office/powerpoint/2010/main" val="37760085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Fotoslide met footer">
    <p:spTree>
      <p:nvGrpSpPr>
        <p:cNvPr id="1" name=""/>
        <p:cNvGrpSpPr/>
        <p:nvPr/>
      </p:nvGrpSpPr>
      <p:grpSpPr>
        <a:xfrm>
          <a:off x="0" y="0"/>
          <a:ext cx="0" cy="0"/>
          <a:chOff x="0" y="0"/>
          <a:chExt cx="0" cy="0"/>
        </a:xfrm>
      </p:grpSpPr>
      <p:sp>
        <p:nvSpPr>
          <p:cNvPr id="6" name="Picture Placeholder 6"/>
          <p:cNvSpPr>
            <a:spLocks noGrp="1"/>
          </p:cNvSpPr>
          <p:nvPr>
            <p:ph type="pic" sz="quarter" idx="13"/>
          </p:nvPr>
        </p:nvSpPr>
        <p:spPr>
          <a:xfrm>
            <a:off x="142875" y="144463"/>
            <a:ext cx="8856000" cy="5992812"/>
          </a:xfrm>
          <a:prstGeom prst="roundRect">
            <a:avLst>
              <a:gd name="adj" fmla="val 2376"/>
            </a:avLst>
          </a:prstGeom>
          <a:solidFill>
            <a:schemeClr val="bg1">
              <a:lumMod val="95000"/>
            </a:schemeClr>
          </a:solidFill>
        </p:spPr>
        <p:txBody>
          <a:bodyPr anchor="b" anchorCtr="0">
            <a:normAutofit/>
          </a:bodyPr>
          <a:lstStyle>
            <a:lvl1pPr marL="0" indent="0">
              <a:buNone/>
              <a:defRPr sz="1000" b="0">
                <a:solidFill>
                  <a:srgbClr val="C00000"/>
                </a:solidFill>
                <a:latin typeface="Arial" pitchFamily="34" charset="0"/>
                <a:cs typeface="Arial" pitchFamily="34" charset="0"/>
              </a:defRPr>
            </a:lvl1pPr>
          </a:lstStyle>
          <a:p>
            <a:r>
              <a:rPr lang="en-US" noProof="0"/>
              <a:t>Click icon to add picture</a:t>
            </a:r>
            <a:endParaRPr lang="nl-NL" noProof="0"/>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44396" y="6283922"/>
            <a:ext cx="8855208" cy="434378"/>
          </a:xfrm>
          <a:prstGeom prst="rect">
            <a:avLst/>
          </a:prstGeom>
        </p:spPr>
      </p:pic>
      <p:sp>
        <p:nvSpPr>
          <p:cNvPr id="4" name="Footer Placeholder 3"/>
          <p:cNvSpPr>
            <a:spLocks noGrp="1"/>
          </p:cNvSpPr>
          <p:nvPr>
            <p:ph type="ftr" sz="quarter" idx="11"/>
          </p:nvPr>
        </p:nvSpPr>
        <p:spPr>
          <a:xfrm>
            <a:off x="142875" y="6282000"/>
            <a:ext cx="6480000" cy="432000"/>
          </a:xfrm>
          <a:prstGeom prst="rect">
            <a:avLst/>
          </a:prstGeom>
        </p:spPr>
        <p:txBody>
          <a:bodyPr lIns="144000" tIns="0" rIns="0" bIns="0"/>
          <a:lstStyle>
            <a:lvl1pPr algn="l">
              <a:defRPr sz="1400">
                <a:solidFill>
                  <a:schemeClr val="tx1"/>
                </a:solidFill>
              </a:defRPr>
            </a:lvl1pPr>
          </a:lstStyle>
          <a:p>
            <a:r>
              <a:rPr lang="nl-NL" dirty="0">
                <a:solidFill>
                  <a:prstClr val="black"/>
                </a:solidFill>
                <a:latin typeface="Arial"/>
              </a:rPr>
              <a:t>HPC-course Delft, Christine </a:t>
            </a:r>
            <a:r>
              <a:rPr lang="nl-NL" dirty="0" err="1">
                <a:solidFill>
                  <a:prstClr val="black"/>
                </a:solidFill>
                <a:latin typeface="Arial"/>
              </a:rPr>
              <a:t>Staiger</a:t>
            </a:r>
            <a:endParaRPr lang="nl-NL" dirty="0">
              <a:solidFill>
                <a:prstClr val="black"/>
              </a:solidFill>
              <a:latin typeface="Arial"/>
            </a:endParaRPr>
          </a:p>
        </p:txBody>
      </p:sp>
      <p:sp>
        <p:nvSpPr>
          <p:cNvPr id="5" name="Date Placeholder 2"/>
          <p:cNvSpPr>
            <a:spLocks noGrp="1"/>
          </p:cNvSpPr>
          <p:nvPr>
            <p:ph type="dt" sz="half" idx="10"/>
          </p:nvPr>
        </p:nvSpPr>
        <p:spPr>
          <a:xfrm>
            <a:off x="5622975" y="6373219"/>
            <a:ext cx="2133600" cy="149125"/>
          </a:xfrm>
          <a:prstGeom prst="rect">
            <a:avLst/>
          </a:prstGeom>
        </p:spPr>
        <p:txBody>
          <a:bodyPr wrap="none" lIns="0" tIns="0" rIns="0" bIns="0" anchor="t" anchorCtr="0"/>
          <a:lstStyle>
            <a:lvl1pPr algn="r">
              <a:defRPr sz="900">
                <a:solidFill>
                  <a:schemeClr val="tx1"/>
                </a:solidFill>
              </a:defRPr>
            </a:lvl1pPr>
          </a:lstStyle>
          <a:p>
            <a:r>
              <a:rPr lang="nl-NL" dirty="0">
                <a:solidFill>
                  <a:prstClr val="black"/>
                </a:solidFill>
                <a:latin typeface="Arial"/>
              </a:rPr>
              <a:t>April 15th 2016</a:t>
            </a:r>
          </a:p>
          <a:p>
            <a:r>
              <a:rPr lang="nl-NL" dirty="0">
                <a:solidFill>
                  <a:prstClr val="black"/>
                </a:solidFill>
                <a:latin typeface="Arial"/>
              </a:rPr>
              <a:t> </a:t>
            </a:r>
          </a:p>
        </p:txBody>
      </p:sp>
    </p:spTree>
    <p:extLst>
      <p:ext uri="{BB962C8B-B14F-4D97-AF65-F5344CB8AC3E}">
        <p14:creationId xmlns:p14="http://schemas.microsoft.com/office/powerpoint/2010/main" val="387635852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Content slide, 3 kols, foto, highlight 1">
    <p:spTree>
      <p:nvGrpSpPr>
        <p:cNvPr id="1" name=""/>
        <p:cNvGrpSpPr/>
        <p:nvPr/>
      </p:nvGrpSpPr>
      <p:grpSpPr>
        <a:xfrm>
          <a:off x="0" y="0"/>
          <a:ext cx="0" cy="0"/>
          <a:chOff x="0" y="0"/>
          <a:chExt cx="0" cy="0"/>
        </a:xfrm>
      </p:grpSpPr>
      <p:pic>
        <p:nvPicPr>
          <p:cNvPr id="15" name="Picture 1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44000" y="144000"/>
            <a:ext cx="8856000" cy="1151814"/>
          </a:xfrm>
          <a:prstGeom prst="rect">
            <a:avLst/>
          </a:prstGeom>
        </p:spPr>
      </p:pic>
      <p:sp>
        <p:nvSpPr>
          <p:cNvPr id="16" name="Content Placeholder 8"/>
          <p:cNvSpPr>
            <a:spLocks noGrp="1"/>
          </p:cNvSpPr>
          <p:nvPr>
            <p:ph sz="quarter" idx="16"/>
          </p:nvPr>
        </p:nvSpPr>
        <p:spPr>
          <a:xfrm>
            <a:off x="3132000" y="1441450"/>
            <a:ext cx="2865437" cy="4695825"/>
          </a:xfrm>
          <a:prstGeom prst="roundRect">
            <a:avLst>
              <a:gd name="adj" fmla="val 5029"/>
            </a:avLst>
          </a:prstGeom>
          <a:solidFill>
            <a:schemeClr val="bg1"/>
          </a:solidFill>
          <a:ln w="12700">
            <a:solidFill>
              <a:schemeClr val="accent1"/>
            </a:solidFill>
          </a:ln>
        </p:spPr>
        <p:txBody>
          <a:bodyPr lIns="90000" tIns="64800"/>
          <a:lstStyle>
            <a:lvl1pPr>
              <a:defRPr baseline="0">
                <a:solidFill>
                  <a:schemeClr val="tx1"/>
                </a:solidFill>
              </a:defRPr>
            </a:lvl1pPr>
            <a:lvl2pPr>
              <a:defRPr baseline="0">
                <a:solidFill>
                  <a:schemeClr val="tx1"/>
                </a:solidFill>
              </a:defRPr>
            </a:lvl2pPr>
            <a:lvl3pPr>
              <a:defRPr baseline="0">
                <a:solidFill>
                  <a:schemeClr val="tx1"/>
                </a:solidFill>
              </a:defRPr>
            </a:lvl3pPr>
            <a:lvl4pPr>
              <a:defRPr baseline="0">
                <a:solidFill>
                  <a:schemeClr val="tx1"/>
                </a:solidFill>
              </a:defRPr>
            </a:lvl4pPr>
            <a:lvl5pPr>
              <a:defRPr baseline="0">
                <a:solidFill>
                  <a:schemeClr val="tx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nl-NL" noProof="0" dirty="0"/>
          </a:p>
        </p:txBody>
      </p:sp>
      <p:sp>
        <p:nvSpPr>
          <p:cNvPr id="9" name="Content Placeholder 8"/>
          <p:cNvSpPr>
            <a:spLocks noGrp="1"/>
          </p:cNvSpPr>
          <p:nvPr>
            <p:ph sz="quarter" idx="14"/>
          </p:nvPr>
        </p:nvSpPr>
        <p:spPr>
          <a:xfrm>
            <a:off x="6149975" y="1441450"/>
            <a:ext cx="2851150" cy="4695825"/>
          </a:xfrm>
          <a:prstGeom prst="roundRect">
            <a:avLst>
              <a:gd name="adj" fmla="val 5029"/>
            </a:avLst>
          </a:prstGeom>
          <a:solidFill>
            <a:schemeClr val="accent1"/>
          </a:solidFill>
        </p:spPr>
        <p:txBody>
          <a:bodyPr lIns="90000" tIns="64800"/>
          <a:lstStyle>
            <a:lvl1pPr>
              <a:buClr>
                <a:schemeClr val="bg1"/>
              </a:buCl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nl-NL" noProof="0" dirty="0"/>
          </a:p>
        </p:txBody>
      </p:sp>
      <p:sp>
        <p:nvSpPr>
          <p:cNvPr id="10" name="Picture Placeholder 9"/>
          <p:cNvSpPr>
            <a:spLocks noGrp="1"/>
          </p:cNvSpPr>
          <p:nvPr>
            <p:ph type="pic" sz="quarter" idx="17"/>
          </p:nvPr>
        </p:nvSpPr>
        <p:spPr>
          <a:xfrm>
            <a:off x="142874" y="1441450"/>
            <a:ext cx="2852739" cy="4695825"/>
          </a:xfrm>
          <a:prstGeom prst="roundRect">
            <a:avLst>
              <a:gd name="adj" fmla="val 5057"/>
            </a:avLst>
          </a:prstGeom>
          <a:solidFill>
            <a:schemeClr val="bg1">
              <a:lumMod val="95000"/>
            </a:schemeClr>
          </a:solidFill>
        </p:spPr>
        <p:txBody>
          <a:bodyPr>
            <a:normAutofit/>
          </a:bodyPr>
          <a:lstStyle>
            <a:lvl1pPr>
              <a:buNone/>
              <a:defRPr sz="1000" b="0" baseline="0">
                <a:solidFill>
                  <a:srgbClr val="C00000"/>
                </a:solidFill>
              </a:defRPr>
            </a:lvl1pPr>
          </a:lstStyle>
          <a:p>
            <a:r>
              <a:rPr lang="en-US" noProof="0"/>
              <a:t>Click icon to add picture</a:t>
            </a:r>
            <a:endParaRPr lang="nl-NL" noProof="0"/>
          </a:p>
        </p:txBody>
      </p:sp>
      <p:pic>
        <p:nvPicPr>
          <p:cNvPr id="14" name="Picture 13"/>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144000" y="76186"/>
            <a:ext cx="1323430" cy="2396082"/>
          </a:xfrm>
          <a:prstGeom prst="rect">
            <a:avLst/>
          </a:prstGeom>
        </p:spPr>
      </p:pic>
      <p:sp>
        <p:nvSpPr>
          <p:cNvPr id="21" name="Title 1"/>
          <p:cNvSpPr>
            <a:spLocks noGrp="1"/>
          </p:cNvSpPr>
          <p:nvPr>
            <p:ph type="title"/>
          </p:nvPr>
        </p:nvSpPr>
        <p:spPr>
          <a:xfrm>
            <a:off x="144000" y="144000"/>
            <a:ext cx="8856000" cy="1152000"/>
          </a:xfrm>
        </p:spPr>
        <p:txBody>
          <a:bodyPr/>
          <a:lstStyle/>
          <a:p>
            <a:r>
              <a:rPr lang="en-US" noProof="0"/>
              <a:t>Click to edit Master title style</a:t>
            </a:r>
            <a:endParaRPr lang="nl-NL" noProof="0" dirty="0"/>
          </a:p>
        </p:txBody>
      </p:sp>
      <p:pic>
        <p:nvPicPr>
          <p:cNvPr id="8" name="Picture 7"/>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144396" y="6283922"/>
            <a:ext cx="8855208" cy="434378"/>
          </a:xfrm>
          <a:prstGeom prst="rect">
            <a:avLst/>
          </a:prstGeom>
        </p:spPr>
      </p:pic>
      <p:sp>
        <p:nvSpPr>
          <p:cNvPr id="11" name="Footer Placeholder 3"/>
          <p:cNvSpPr>
            <a:spLocks noGrp="1"/>
          </p:cNvSpPr>
          <p:nvPr>
            <p:ph type="ftr" sz="quarter" idx="11"/>
          </p:nvPr>
        </p:nvSpPr>
        <p:spPr>
          <a:xfrm>
            <a:off x="142875" y="6282000"/>
            <a:ext cx="6480000" cy="432000"/>
          </a:xfrm>
          <a:prstGeom prst="rect">
            <a:avLst/>
          </a:prstGeom>
        </p:spPr>
        <p:txBody>
          <a:bodyPr lIns="144000" tIns="0" rIns="0" bIns="0"/>
          <a:lstStyle>
            <a:lvl1pPr algn="l">
              <a:defRPr sz="1400">
                <a:solidFill>
                  <a:schemeClr val="tx1"/>
                </a:solidFill>
              </a:defRPr>
            </a:lvl1pPr>
          </a:lstStyle>
          <a:p>
            <a:endParaRPr lang="nl-NL" dirty="0">
              <a:solidFill>
                <a:prstClr val="black"/>
              </a:solidFill>
              <a:latin typeface="Arial"/>
            </a:endParaRPr>
          </a:p>
        </p:txBody>
      </p:sp>
      <p:sp>
        <p:nvSpPr>
          <p:cNvPr id="12" name="Date Placeholder 2"/>
          <p:cNvSpPr>
            <a:spLocks noGrp="1"/>
          </p:cNvSpPr>
          <p:nvPr>
            <p:ph type="dt" sz="half" idx="10"/>
          </p:nvPr>
        </p:nvSpPr>
        <p:spPr>
          <a:xfrm>
            <a:off x="5622975" y="6373219"/>
            <a:ext cx="2133600" cy="149125"/>
          </a:xfrm>
          <a:prstGeom prst="rect">
            <a:avLst/>
          </a:prstGeom>
        </p:spPr>
        <p:txBody>
          <a:bodyPr wrap="none" lIns="0" tIns="0" rIns="0" bIns="0" anchor="t" anchorCtr="0"/>
          <a:lstStyle>
            <a:lvl1pPr algn="r">
              <a:defRPr sz="900">
                <a:solidFill>
                  <a:schemeClr val="tx1"/>
                </a:solidFill>
              </a:defRPr>
            </a:lvl1pPr>
          </a:lstStyle>
          <a:p>
            <a:endParaRPr lang="nl-NL" dirty="0">
              <a:solidFill>
                <a:prstClr val="black"/>
              </a:solidFill>
              <a:latin typeface="Arial"/>
            </a:endParaRPr>
          </a:p>
        </p:txBody>
      </p:sp>
      <p:sp>
        <p:nvSpPr>
          <p:cNvPr id="13" name="Slide Number Placeholder 4"/>
          <p:cNvSpPr>
            <a:spLocks noGrp="1"/>
          </p:cNvSpPr>
          <p:nvPr>
            <p:ph type="sldNum" sz="quarter" idx="12"/>
          </p:nvPr>
        </p:nvSpPr>
        <p:spPr>
          <a:xfrm>
            <a:off x="7755967" y="6372000"/>
            <a:ext cx="438611" cy="218229"/>
          </a:xfrm>
          <a:prstGeom prst="rect">
            <a:avLst/>
          </a:prstGeom>
        </p:spPr>
        <p:txBody>
          <a:bodyPr wrap="none" lIns="0" tIns="0" rIns="144000" bIns="0" anchor="t" anchorCtr="0"/>
          <a:lstStyle>
            <a:lvl1pPr algn="r">
              <a:defRPr sz="900" b="0" i="0">
                <a:solidFill>
                  <a:schemeClr val="tx1"/>
                </a:solidFill>
              </a:defRPr>
            </a:lvl1pPr>
          </a:lstStyle>
          <a:p>
            <a:fld id="{B6B5D4A3-EC48-4948-B56B-369ED226E95B}" type="slidenum">
              <a:rPr lang="nl-NL" smtClean="0">
                <a:solidFill>
                  <a:prstClr val="black"/>
                </a:solidFill>
                <a:latin typeface="Arial"/>
              </a:rPr>
              <a:pPr/>
              <a:t>‹#›</a:t>
            </a:fld>
            <a:endParaRPr lang="nl-NL" dirty="0">
              <a:solidFill>
                <a:prstClr val="black"/>
              </a:solidFill>
              <a:latin typeface="Arial"/>
            </a:endParaRPr>
          </a:p>
        </p:txBody>
      </p:sp>
    </p:spTree>
    <p:extLst>
      <p:ext uri="{BB962C8B-B14F-4D97-AF65-F5344CB8AC3E}">
        <p14:creationId xmlns:p14="http://schemas.microsoft.com/office/powerpoint/2010/main" val="3785242555"/>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Content slide, 3 kols, foto, highlight 2">
    <p:spTree>
      <p:nvGrpSpPr>
        <p:cNvPr id="1" name=""/>
        <p:cNvGrpSpPr/>
        <p:nvPr/>
      </p:nvGrpSpPr>
      <p:grpSpPr>
        <a:xfrm>
          <a:off x="0" y="0"/>
          <a:ext cx="0" cy="0"/>
          <a:chOff x="0" y="0"/>
          <a:chExt cx="0" cy="0"/>
        </a:xfrm>
      </p:grpSpPr>
      <p:pic>
        <p:nvPicPr>
          <p:cNvPr id="15" name="Picture 1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44000" y="144000"/>
            <a:ext cx="8856000" cy="1151814"/>
          </a:xfrm>
          <a:prstGeom prst="rect">
            <a:avLst/>
          </a:prstGeom>
        </p:spPr>
      </p:pic>
      <p:sp>
        <p:nvSpPr>
          <p:cNvPr id="10" name="Picture Placeholder 9"/>
          <p:cNvSpPr>
            <a:spLocks noGrp="1"/>
          </p:cNvSpPr>
          <p:nvPr>
            <p:ph type="pic" sz="quarter" idx="17"/>
          </p:nvPr>
        </p:nvSpPr>
        <p:spPr>
          <a:xfrm>
            <a:off x="3138488" y="1441450"/>
            <a:ext cx="2865437" cy="4695825"/>
          </a:xfrm>
          <a:prstGeom prst="roundRect">
            <a:avLst>
              <a:gd name="adj" fmla="val 5057"/>
            </a:avLst>
          </a:prstGeom>
          <a:solidFill>
            <a:schemeClr val="bg1">
              <a:lumMod val="95000"/>
            </a:schemeClr>
          </a:solidFill>
        </p:spPr>
        <p:txBody>
          <a:bodyPr>
            <a:normAutofit/>
          </a:bodyPr>
          <a:lstStyle>
            <a:lvl1pPr>
              <a:buNone/>
              <a:defRPr sz="1000" b="0" baseline="0">
                <a:solidFill>
                  <a:srgbClr val="C00000"/>
                </a:solidFill>
              </a:defRPr>
            </a:lvl1pPr>
          </a:lstStyle>
          <a:p>
            <a:r>
              <a:rPr lang="en-US" noProof="0"/>
              <a:t>Click icon to add picture</a:t>
            </a:r>
            <a:endParaRPr lang="nl-NL" noProof="0" dirty="0"/>
          </a:p>
        </p:txBody>
      </p:sp>
      <p:sp>
        <p:nvSpPr>
          <p:cNvPr id="9" name="Content Placeholder 8"/>
          <p:cNvSpPr>
            <a:spLocks noGrp="1"/>
          </p:cNvSpPr>
          <p:nvPr>
            <p:ph sz="quarter" idx="14"/>
          </p:nvPr>
        </p:nvSpPr>
        <p:spPr>
          <a:xfrm>
            <a:off x="142875" y="1441450"/>
            <a:ext cx="2852738" cy="4695825"/>
          </a:xfrm>
          <a:prstGeom prst="roundRect">
            <a:avLst>
              <a:gd name="adj" fmla="val 5029"/>
            </a:avLst>
          </a:prstGeom>
          <a:solidFill>
            <a:schemeClr val="accent1"/>
          </a:solidFill>
        </p:spPr>
        <p:txBody>
          <a:bodyPr lIns="90000" tIns="64800"/>
          <a:lstStyle>
            <a:lvl1pPr>
              <a:buClr>
                <a:schemeClr val="bg1"/>
              </a:buCl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nl-NL" noProof="0" dirty="0"/>
          </a:p>
        </p:txBody>
      </p:sp>
      <p:sp>
        <p:nvSpPr>
          <p:cNvPr id="16" name="Content Placeholder 8"/>
          <p:cNvSpPr>
            <a:spLocks noGrp="1"/>
          </p:cNvSpPr>
          <p:nvPr>
            <p:ph sz="quarter" idx="16"/>
          </p:nvPr>
        </p:nvSpPr>
        <p:spPr>
          <a:xfrm>
            <a:off x="6149974" y="1441450"/>
            <a:ext cx="2851151" cy="4695825"/>
          </a:xfrm>
          <a:prstGeom prst="roundRect">
            <a:avLst>
              <a:gd name="adj" fmla="val 5029"/>
            </a:avLst>
          </a:prstGeom>
          <a:solidFill>
            <a:schemeClr val="bg1"/>
          </a:solidFill>
          <a:ln w="12700">
            <a:solidFill>
              <a:schemeClr val="accent1"/>
            </a:solidFill>
          </a:ln>
        </p:spPr>
        <p:txBody>
          <a:bodyPr lIns="90000" tIns="64800"/>
          <a:lstStyle>
            <a:lvl1pPr>
              <a:defRPr baseline="0">
                <a:solidFill>
                  <a:schemeClr val="tx1"/>
                </a:solidFill>
              </a:defRPr>
            </a:lvl1pPr>
            <a:lvl2pPr>
              <a:defRPr baseline="0">
                <a:solidFill>
                  <a:schemeClr val="tx1"/>
                </a:solidFill>
              </a:defRPr>
            </a:lvl2pPr>
            <a:lvl3pPr>
              <a:defRPr baseline="0">
                <a:solidFill>
                  <a:schemeClr val="tx1"/>
                </a:solidFill>
              </a:defRPr>
            </a:lvl3pPr>
            <a:lvl4pPr>
              <a:defRPr baseline="0">
                <a:solidFill>
                  <a:schemeClr val="tx1"/>
                </a:solidFill>
              </a:defRPr>
            </a:lvl4pPr>
            <a:lvl5pPr>
              <a:defRPr baseline="0">
                <a:solidFill>
                  <a:schemeClr val="tx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nl-NL" noProof="0" dirty="0"/>
          </a:p>
        </p:txBody>
      </p:sp>
      <p:pic>
        <p:nvPicPr>
          <p:cNvPr id="14" name="Picture 13"/>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144000" y="76186"/>
            <a:ext cx="1323430" cy="2396082"/>
          </a:xfrm>
          <a:prstGeom prst="rect">
            <a:avLst/>
          </a:prstGeom>
        </p:spPr>
      </p:pic>
      <p:sp>
        <p:nvSpPr>
          <p:cNvPr id="21" name="Title 1"/>
          <p:cNvSpPr>
            <a:spLocks noGrp="1"/>
          </p:cNvSpPr>
          <p:nvPr>
            <p:ph type="title"/>
          </p:nvPr>
        </p:nvSpPr>
        <p:spPr>
          <a:xfrm>
            <a:off x="144000" y="144000"/>
            <a:ext cx="8856000" cy="1152000"/>
          </a:xfrm>
        </p:spPr>
        <p:txBody>
          <a:bodyPr/>
          <a:lstStyle/>
          <a:p>
            <a:r>
              <a:rPr lang="en-US" noProof="0"/>
              <a:t>Click to edit Master title style</a:t>
            </a:r>
            <a:endParaRPr lang="nl-NL" noProof="0" dirty="0"/>
          </a:p>
        </p:txBody>
      </p:sp>
      <p:pic>
        <p:nvPicPr>
          <p:cNvPr id="8" name="Picture 7"/>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144396" y="6283922"/>
            <a:ext cx="8855208" cy="434378"/>
          </a:xfrm>
          <a:prstGeom prst="rect">
            <a:avLst/>
          </a:prstGeom>
        </p:spPr>
      </p:pic>
      <p:sp>
        <p:nvSpPr>
          <p:cNvPr id="11" name="Footer Placeholder 3"/>
          <p:cNvSpPr>
            <a:spLocks noGrp="1"/>
          </p:cNvSpPr>
          <p:nvPr>
            <p:ph type="ftr" sz="quarter" idx="11"/>
          </p:nvPr>
        </p:nvSpPr>
        <p:spPr>
          <a:xfrm>
            <a:off x="142875" y="6282000"/>
            <a:ext cx="6480000" cy="432000"/>
          </a:xfrm>
          <a:prstGeom prst="rect">
            <a:avLst/>
          </a:prstGeom>
        </p:spPr>
        <p:txBody>
          <a:bodyPr lIns="144000" tIns="0" rIns="0" bIns="0"/>
          <a:lstStyle>
            <a:lvl1pPr algn="l">
              <a:defRPr sz="1400">
                <a:solidFill>
                  <a:schemeClr val="tx1"/>
                </a:solidFill>
              </a:defRPr>
            </a:lvl1pPr>
          </a:lstStyle>
          <a:p>
            <a:endParaRPr lang="nl-NL" dirty="0">
              <a:solidFill>
                <a:prstClr val="black"/>
              </a:solidFill>
              <a:latin typeface="Arial"/>
            </a:endParaRPr>
          </a:p>
        </p:txBody>
      </p:sp>
      <p:sp>
        <p:nvSpPr>
          <p:cNvPr id="12" name="Date Placeholder 2"/>
          <p:cNvSpPr>
            <a:spLocks noGrp="1"/>
          </p:cNvSpPr>
          <p:nvPr>
            <p:ph type="dt" sz="half" idx="10"/>
          </p:nvPr>
        </p:nvSpPr>
        <p:spPr>
          <a:xfrm>
            <a:off x="5622975" y="6373219"/>
            <a:ext cx="2133600" cy="149125"/>
          </a:xfrm>
          <a:prstGeom prst="rect">
            <a:avLst/>
          </a:prstGeom>
        </p:spPr>
        <p:txBody>
          <a:bodyPr wrap="none" lIns="0" tIns="0" rIns="0" bIns="0" anchor="t" anchorCtr="0"/>
          <a:lstStyle>
            <a:lvl1pPr algn="r">
              <a:defRPr sz="900">
                <a:solidFill>
                  <a:schemeClr val="tx1"/>
                </a:solidFill>
              </a:defRPr>
            </a:lvl1pPr>
          </a:lstStyle>
          <a:p>
            <a:endParaRPr lang="nl-NL" dirty="0">
              <a:solidFill>
                <a:prstClr val="black"/>
              </a:solidFill>
              <a:latin typeface="Arial"/>
            </a:endParaRPr>
          </a:p>
        </p:txBody>
      </p:sp>
      <p:sp>
        <p:nvSpPr>
          <p:cNvPr id="13" name="Slide Number Placeholder 4"/>
          <p:cNvSpPr>
            <a:spLocks noGrp="1"/>
          </p:cNvSpPr>
          <p:nvPr>
            <p:ph type="sldNum" sz="quarter" idx="12"/>
          </p:nvPr>
        </p:nvSpPr>
        <p:spPr>
          <a:xfrm>
            <a:off x="7755967" y="6372000"/>
            <a:ext cx="438611" cy="218229"/>
          </a:xfrm>
          <a:prstGeom prst="rect">
            <a:avLst/>
          </a:prstGeom>
        </p:spPr>
        <p:txBody>
          <a:bodyPr wrap="none" lIns="0" tIns="0" rIns="144000" bIns="0" anchor="t" anchorCtr="0"/>
          <a:lstStyle>
            <a:lvl1pPr algn="r">
              <a:defRPr sz="900" b="0" i="0">
                <a:solidFill>
                  <a:schemeClr val="tx1"/>
                </a:solidFill>
              </a:defRPr>
            </a:lvl1pPr>
          </a:lstStyle>
          <a:p>
            <a:fld id="{B6B5D4A3-EC48-4948-B56B-369ED226E95B}" type="slidenum">
              <a:rPr lang="nl-NL" smtClean="0">
                <a:solidFill>
                  <a:prstClr val="black"/>
                </a:solidFill>
                <a:latin typeface="Arial"/>
              </a:rPr>
              <a:pPr/>
              <a:t>‹#›</a:t>
            </a:fld>
            <a:endParaRPr lang="nl-NL" dirty="0">
              <a:solidFill>
                <a:prstClr val="black"/>
              </a:solidFill>
              <a:latin typeface="Arial"/>
            </a:endParaRPr>
          </a:p>
        </p:txBody>
      </p:sp>
    </p:spTree>
    <p:extLst>
      <p:ext uri="{BB962C8B-B14F-4D97-AF65-F5344CB8AC3E}">
        <p14:creationId xmlns:p14="http://schemas.microsoft.com/office/powerpoint/2010/main" val="2897224550"/>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Content slide, 3 kols, foto, highlight 3">
    <p:spTree>
      <p:nvGrpSpPr>
        <p:cNvPr id="1" name=""/>
        <p:cNvGrpSpPr/>
        <p:nvPr/>
      </p:nvGrpSpPr>
      <p:grpSpPr>
        <a:xfrm>
          <a:off x="0" y="0"/>
          <a:ext cx="0" cy="0"/>
          <a:chOff x="0" y="0"/>
          <a:chExt cx="0" cy="0"/>
        </a:xfrm>
      </p:grpSpPr>
      <p:pic>
        <p:nvPicPr>
          <p:cNvPr id="15" name="Picture 1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44000" y="144000"/>
            <a:ext cx="8856000" cy="1151814"/>
          </a:xfrm>
          <a:prstGeom prst="rect">
            <a:avLst/>
          </a:prstGeom>
        </p:spPr>
      </p:pic>
      <p:sp>
        <p:nvSpPr>
          <p:cNvPr id="16" name="Content Placeholder 8"/>
          <p:cNvSpPr>
            <a:spLocks noGrp="1"/>
          </p:cNvSpPr>
          <p:nvPr>
            <p:ph sz="quarter" idx="16"/>
          </p:nvPr>
        </p:nvSpPr>
        <p:spPr>
          <a:xfrm>
            <a:off x="142875" y="1441450"/>
            <a:ext cx="2852738" cy="4695825"/>
          </a:xfrm>
          <a:prstGeom prst="roundRect">
            <a:avLst>
              <a:gd name="adj" fmla="val 5029"/>
            </a:avLst>
          </a:prstGeom>
          <a:solidFill>
            <a:schemeClr val="bg1"/>
          </a:solidFill>
          <a:ln w="12700">
            <a:solidFill>
              <a:schemeClr val="accent1"/>
            </a:solidFill>
          </a:ln>
        </p:spPr>
        <p:txBody>
          <a:bodyPr lIns="90000" tIns="64800"/>
          <a:lstStyle>
            <a:lvl1pPr>
              <a:defRPr baseline="0">
                <a:solidFill>
                  <a:schemeClr val="tx1"/>
                </a:solidFill>
              </a:defRPr>
            </a:lvl1pPr>
            <a:lvl2pPr>
              <a:defRPr baseline="0">
                <a:solidFill>
                  <a:schemeClr val="tx1"/>
                </a:solidFill>
              </a:defRPr>
            </a:lvl2pPr>
            <a:lvl3pPr>
              <a:defRPr baseline="0">
                <a:solidFill>
                  <a:schemeClr val="tx1"/>
                </a:solidFill>
              </a:defRPr>
            </a:lvl3pPr>
            <a:lvl4pPr>
              <a:defRPr baseline="0">
                <a:solidFill>
                  <a:schemeClr val="tx1"/>
                </a:solidFill>
              </a:defRPr>
            </a:lvl4pPr>
            <a:lvl5pPr>
              <a:defRPr baseline="0">
                <a:solidFill>
                  <a:schemeClr val="tx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nl-NL" noProof="0"/>
          </a:p>
        </p:txBody>
      </p:sp>
      <p:sp>
        <p:nvSpPr>
          <p:cNvPr id="10" name="Picture Placeholder 9"/>
          <p:cNvSpPr>
            <a:spLocks noGrp="1"/>
          </p:cNvSpPr>
          <p:nvPr>
            <p:ph type="pic" sz="quarter" idx="17"/>
          </p:nvPr>
        </p:nvSpPr>
        <p:spPr>
          <a:xfrm>
            <a:off x="6149975" y="1441449"/>
            <a:ext cx="2851150" cy="4695825"/>
          </a:xfrm>
          <a:prstGeom prst="roundRect">
            <a:avLst>
              <a:gd name="adj" fmla="val 5057"/>
            </a:avLst>
          </a:prstGeom>
          <a:solidFill>
            <a:schemeClr val="bg1">
              <a:lumMod val="95000"/>
            </a:schemeClr>
          </a:solidFill>
        </p:spPr>
        <p:txBody>
          <a:bodyPr>
            <a:normAutofit/>
          </a:bodyPr>
          <a:lstStyle>
            <a:lvl1pPr>
              <a:buNone/>
              <a:defRPr sz="1000" b="0" baseline="0">
                <a:solidFill>
                  <a:srgbClr val="C00000"/>
                </a:solidFill>
              </a:defRPr>
            </a:lvl1pPr>
          </a:lstStyle>
          <a:p>
            <a:r>
              <a:rPr lang="en-US" noProof="0"/>
              <a:t>Click icon to add picture</a:t>
            </a:r>
            <a:endParaRPr lang="nl-NL" noProof="0"/>
          </a:p>
        </p:txBody>
      </p:sp>
      <p:sp>
        <p:nvSpPr>
          <p:cNvPr id="9" name="Content Placeholder 8"/>
          <p:cNvSpPr>
            <a:spLocks noGrp="1"/>
          </p:cNvSpPr>
          <p:nvPr>
            <p:ph sz="quarter" idx="14"/>
          </p:nvPr>
        </p:nvSpPr>
        <p:spPr>
          <a:xfrm>
            <a:off x="3138488" y="1441450"/>
            <a:ext cx="2865437" cy="4695825"/>
          </a:xfrm>
          <a:prstGeom prst="roundRect">
            <a:avLst>
              <a:gd name="adj" fmla="val 5029"/>
            </a:avLst>
          </a:prstGeom>
          <a:solidFill>
            <a:schemeClr val="accent1"/>
          </a:solidFill>
        </p:spPr>
        <p:txBody>
          <a:bodyPr lIns="90000" tIns="64800"/>
          <a:lstStyle>
            <a:lvl1pPr>
              <a:buClr>
                <a:schemeClr val="bg1"/>
              </a:buCl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nl-NL" noProof="0" dirty="0"/>
          </a:p>
        </p:txBody>
      </p:sp>
      <p:pic>
        <p:nvPicPr>
          <p:cNvPr id="14" name="Picture 13"/>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144000" y="76186"/>
            <a:ext cx="1323430" cy="2396082"/>
          </a:xfrm>
          <a:prstGeom prst="rect">
            <a:avLst/>
          </a:prstGeom>
        </p:spPr>
      </p:pic>
      <p:sp>
        <p:nvSpPr>
          <p:cNvPr id="21" name="Title 1"/>
          <p:cNvSpPr>
            <a:spLocks noGrp="1"/>
          </p:cNvSpPr>
          <p:nvPr>
            <p:ph type="title"/>
          </p:nvPr>
        </p:nvSpPr>
        <p:spPr>
          <a:xfrm>
            <a:off x="144000" y="144000"/>
            <a:ext cx="8856000" cy="1152000"/>
          </a:xfrm>
        </p:spPr>
        <p:txBody>
          <a:bodyPr/>
          <a:lstStyle/>
          <a:p>
            <a:r>
              <a:rPr lang="en-US" noProof="0"/>
              <a:t>Click to edit Master title style</a:t>
            </a:r>
            <a:endParaRPr lang="nl-NL" noProof="0" dirty="0"/>
          </a:p>
        </p:txBody>
      </p:sp>
      <p:pic>
        <p:nvPicPr>
          <p:cNvPr id="8" name="Picture 7"/>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144396" y="6283922"/>
            <a:ext cx="8855208" cy="434378"/>
          </a:xfrm>
          <a:prstGeom prst="rect">
            <a:avLst/>
          </a:prstGeom>
        </p:spPr>
      </p:pic>
      <p:sp>
        <p:nvSpPr>
          <p:cNvPr id="11" name="Footer Placeholder 3"/>
          <p:cNvSpPr>
            <a:spLocks noGrp="1"/>
          </p:cNvSpPr>
          <p:nvPr>
            <p:ph type="ftr" sz="quarter" idx="11"/>
          </p:nvPr>
        </p:nvSpPr>
        <p:spPr>
          <a:xfrm>
            <a:off x="142875" y="6282000"/>
            <a:ext cx="6480000" cy="432000"/>
          </a:xfrm>
          <a:prstGeom prst="rect">
            <a:avLst/>
          </a:prstGeom>
        </p:spPr>
        <p:txBody>
          <a:bodyPr lIns="144000" tIns="0" rIns="0" bIns="0"/>
          <a:lstStyle>
            <a:lvl1pPr algn="l">
              <a:defRPr sz="1400">
                <a:solidFill>
                  <a:schemeClr val="tx1"/>
                </a:solidFill>
              </a:defRPr>
            </a:lvl1pPr>
          </a:lstStyle>
          <a:p>
            <a:endParaRPr lang="nl-NL" dirty="0">
              <a:solidFill>
                <a:prstClr val="black"/>
              </a:solidFill>
              <a:latin typeface="Arial"/>
            </a:endParaRPr>
          </a:p>
        </p:txBody>
      </p:sp>
      <p:sp>
        <p:nvSpPr>
          <p:cNvPr id="12" name="Date Placeholder 2"/>
          <p:cNvSpPr>
            <a:spLocks noGrp="1"/>
          </p:cNvSpPr>
          <p:nvPr>
            <p:ph type="dt" sz="half" idx="10"/>
          </p:nvPr>
        </p:nvSpPr>
        <p:spPr>
          <a:xfrm>
            <a:off x="5622975" y="6373219"/>
            <a:ext cx="2133600" cy="149125"/>
          </a:xfrm>
          <a:prstGeom prst="rect">
            <a:avLst/>
          </a:prstGeom>
        </p:spPr>
        <p:txBody>
          <a:bodyPr wrap="none" lIns="0" tIns="0" rIns="0" bIns="0" anchor="t" anchorCtr="0"/>
          <a:lstStyle>
            <a:lvl1pPr algn="r">
              <a:defRPr sz="900">
                <a:solidFill>
                  <a:schemeClr val="tx1"/>
                </a:solidFill>
              </a:defRPr>
            </a:lvl1pPr>
          </a:lstStyle>
          <a:p>
            <a:endParaRPr lang="nl-NL" dirty="0">
              <a:solidFill>
                <a:prstClr val="black"/>
              </a:solidFill>
              <a:latin typeface="Arial"/>
            </a:endParaRPr>
          </a:p>
        </p:txBody>
      </p:sp>
      <p:sp>
        <p:nvSpPr>
          <p:cNvPr id="13" name="Slide Number Placeholder 4"/>
          <p:cNvSpPr>
            <a:spLocks noGrp="1"/>
          </p:cNvSpPr>
          <p:nvPr>
            <p:ph type="sldNum" sz="quarter" idx="12"/>
          </p:nvPr>
        </p:nvSpPr>
        <p:spPr>
          <a:xfrm>
            <a:off x="7755967" y="6372000"/>
            <a:ext cx="438611" cy="218229"/>
          </a:xfrm>
          <a:prstGeom prst="rect">
            <a:avLst/>
          </a:prstGeom>
        </p:spPr>
        <p:txBody>
          <a:bodyPr wrap="none" lIns="0" tIns="0" rIns="144000" bIns="0" anchor="t" anchorCtr="0"/>
          <a:lstStyle>
            <a:lvl1pPr algn="r">
              <a:defRPr sz="900" b="0" i="0">
                <a:solidFill>
                  <a:schemeClr val="tx1"/>
                </a:solidFill>
              </a:defRPr>
            </a:lvl1pPr>
          </a:lstStyle>
          <a:p>
            <a:fld id="{B6B5D4A3-EC48-4948-B56B-369ED226E95B}" type="slidenum">
              <a:rPr lang="nl-NL" smtClean="0">
                <a:solidFill>
                  <a:prstClr val="black"/>
                </a:solidFill>
                <a:latin typeface="Arial"/>
              </a:rPr>
              <a:pPr/>
              <a:t>‹#›</a:t>
            </a:fld>
            <a:endParaRPr lang="nl-NL" dirty="0">
              <a:solidFill>
                <a:prstClr val="black"/>
              </a:solidFill>
              <a:latin typeface="Arial"/>
            </a:endParaRPr>
          </a:p>
        </p:txBody>
      </p:sp>
    </p:spTree>
    <p:extLst>
      <p:ext uri="{BB962C8B-B14F-4D97-AF65-F5344CB8AC3E}">
        <p14:creationId xmlns:p14="http://schemas.microsoft.com/office/powerpoint/2010/main" val="2938738904"/>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Content slide, 3 kols, foto, highlight 4">
    <p:spTree>
      <p:nvGrpSpPr>
        <p:cNvPr id="1" name=""/>
        <p:cNvGrpSpPr/>
        <p:nvPr/>
      </p:nvGrpSpPr>
      <p:grpSpPr>
        <a:xfrm>
          <a:off x="0" y="0"/>
          <a:ext cx="0" cy="0"/>
          <a:chOff x="0" y="0"/>
          <a:chExt cx="0" cy="0"/>
        </a:xfrm>
      </p:grpSpPr>
      <p:pic>
        <p:nvPicPr>
          <p:cNvPr id="15" name="Picture 1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44000" y="144000"/>
            <a:ext cx="8856000" cy="1151814"/>
          </a:xfrm>
          <a:prstGeom prst="rect">
            <a:avLst/>
          </a:prstGeom>
        </p:spPr>
      </p:pic>
      <p:sp>
        <p:nvSpPr>
          <p:cNvPr id="9" name="Content Placeholder 8"/>
          <p:cNvSpPr>
            <a:spLocks noGrp="1"/>
          </p:cNvSpPr>
          <p:nvPr>
            <p:ph sz="quarter" idx="14"/>
          </p:nvPr>
        </p:nvSpPr>
        <p:spPr>
          <a:xfrm>
            <a:off x="6149975" y="1441450"/>
            <a:ext cx="2851150" cy="4695826"/>
          </a:xfrm>
          <a:prstGeom prst="roundRect">
            <a:avLst>
              <a:gd name="adj" fmla="val 5029"/>
            </a:avLst>
          </a:prstGeom>
          <a:solidFill>
            <a:schemeClr val="accent1"/>
          </a:solidFill>
        </p:spPr>
        <p:txBody>
          <a:bodyPr lIns="90000" tIns="64800"/>
          <a:lstStyle>
            <a:lvl1pPr>
              <a:buClr>
                <a:schemeClr val="bg1"/>
              </a:buCl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nl-NL" noProof="0" dirty="0"/>
          </a:p>
        </p:txBody>
      </p:sp>
      <p:sp>
        <p:nvSpPr>
          <p:cNvPr id="16" name="Content Placeholder 8"/>
          <p:cNvSpPr>
            <a:spLocks noGrp="1"/>
          </p:cNvSpPr>
          <p:nvPr>
            <p:ph sz="quarter" idx="16"/>
          </p:nvPr>
        </p:nvSpPr>
        <p:spPr>
          <a:xfrm>
            <a:off x="142875" y="1441450"/>
            <a:ext cx="2852738" cy="4695826"/>
          </a:xfrm>
          <a:prstGeom prst="roundRect">
            <a:avLst>
              <a:gd name="adj" fmla="val 5029"/>
            </a:avLst>
          </a:prstGeom>
          <a:solidFill>
            <a:schemeClr val="bg1"/>
          </a:solidFill>
          <a:ln w="12700">
            <a:solidFill>
              <a:schemeClr val="accent1"/>
            </a:solidFill>
          </a:ln>
        </p:spPr>
        <p:txBody>
          <a:bodyPr lIns="90000" tIns="64800"/>
          <a:lstStyle>
            <a:lvl1pPr>
              <a:defRPr baseline="0">
                <a:solidFill>
                  <a:schemeClr val="tx1"/>
                </a:solidFill>
              </a:defRPr>
            </a:lvl1pPr>
            <a:lvl2pPr>
              <a:defRPr baseline="0">
                <a:solidFill>
                  <a:schemeClr val="tx1"/>
                </a:solidFill>
              </a:defRPr>
            </a:lvl2pPr>
            <a:lvl3pPr>
              <a:defRPr baseline="0">
                <a:solidFill>
                  <a:schemeClr val="tx1"/>
                </a:solidFill>
              </a:defRPr>
            </a:lvl3pPr>
            <a:lvl4pPr>
              <a:defRPr baseline="0">
                <a:solidFill>
                  <a:schemeClr val="tx1"/>
                </a:solidFill>
              </a:defRPr>
            </a:lvl4pPr>
            <a:lvl5pPr>
              <a:defRPr baseline="0">
                <a:solidFill>
                  <a:schemeClr val="tx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nl-NL" noProof="0"/>
          </a:p>
        </p:txBody>
      </p:sp>
      <p:sp>
        <p:nvSpPr>
          <p:cNvPr id="10" name="Picture Placeholder 9"/>
          <p:cNvSpPr>
            <a:spLocks noGrp="1"/>
          </p:cNvSpPr>
          <p:nvPr>
            <p:ph type="pic" sz="quarter" idx="17"/>
          </p:nvPr>
        </p:nvSpPr>
        <p:spPr>
          <a:xfrm>
            <a:off x="3132000" y="1441449"/>
            <a:ext cx="2871925" cy="4695825"/>
          </a:xfrm>
          <a:prstGeom prst="roundRect">
            <a:avLst>
              <a:gd name="adj" fmla="val 5057"/>
            </a:avLst>
          </a:prstGeom>
          <a:solidFill>
            <a:schemeClr val="bg1">
              <a:lumMod val="95000"/>
            </a:schemeClr>
          </a:solidFill>
        </p:spPr>
        <p:txBody>
          <a:bodyPr>
            <a:normAutofit/>
          </a:bodyPr>
          <a:lstStyle>
            <a:lvl1pPr>
              <a:buNone/>
              <a:defRPr sz="1000" b="0" baseline="0">
                <a:solidFill>
                  <a:srgbClr val="C00000"/>
                </a:solidFill>
              </a:defRPr>
            </a:lvl1pPr>
          </a:lstStyle>
          <a:p>
            <a:r>
              <a:rPr lang="en-US" noProof="0"/>
              <a:t>Click icon to add picture</a:t>
            </a:r>
            <a:endParaRPr lang="nl-NL" noProof="0"/>
          </a:p>
        </p:txBody>
      </p:sp>
      <p:pic>
        <p:nvPicPr>
          <p:cNvPr id="14" name="Picture 13"/>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144000" y="76186"/>
            <a:ext cx="1323430" cy="2396082"/>
          </a:xfrm>
          <a:prstGeom prst="rect">
            <a:avLst/>
          </a:prstGeom>
        </p:spPr>
      </p:pic>
      <p:sp>
        <p:nvSpPr>
          <p:cNvPr id="21" name="Title 1"/>
          <p:cNvSpPr>
            <a:spLocks noGrp="1"/>
          </p:cNvSpPr>
          <p:nvPr>
            <p:ph type="title"/>
          </p:nvPr>
        </p:nvSpPr>
        <p:spPr>
          <a:xfrm>
            <a:off x="144000" y="144000"/>
            <a:ext cx="8856000" cy="1152000"/>
          </a:xfrm>
        </p:spPr>
        <p:txBody>
          <a:bodyPr/>
          <a:lstStyle/>
          <a:p>
            <a:r>
              <a:rPr lang="en-US" noProof="0"/>
              <a:t>Click to edit Master title style</a:t>
            </a:r>
            <a:endParaRPr lang="nl-NL" noProof="0" dirty="0"/>
          </a:p>
        </p:txBody>
      </p:sp>
      <p:pic>
        <p:nvPicPr>
          <p:cNvPr id="8" name="Picture 7"/>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144396" y="6283922"/>
            <a:ext cx="8855208" cy="434378"/>
          </a:xfrm>
          <a:prstGeom prst="rect">
            <a:avLst/>
          </a:prstGeom>
        </p:spPr>
      </p:pic>
      <p:sp>
        <p:nvSpPr>
          <p:cNvPr id="11" name="Footer Placeholder 3"/>
          <p:cNvSpPr>
            <a:spLocks noGrp="1"/>
          </p:cNvSpPr>
          <p:nvPr>
            <p:ph type="ftr" sz="quarter" idx="11"/>
          </p:nvPr>
        </p:nvSpPr>
        <p:spPr>
          <a:xfrm>
            <a:off x="142875" y="6282000"/>
            <a:ext cx="6480000" cy="432000"/>
          </a:xfrm>
          <a:prstGeom prst="rect">
            <a:avLst/>
          </a:prstGeom>
        </p:spPr>
        <p:txBody>
          <a:bodyPr lIns="144000" tIns="0" rIns="0" bIns="0"/>
          <a:lstStyle>
            <a:lvl1pPr algn="l">
              <a:defRPr sz="1400">
                <a:solidFill>
                  <a:schemeClr val="tx1"/>
                </a:solidFill>
              </a:defRPr>
            </a:lvl1pPr>
          </a:lstStyle>
          <a:p>
            <a:endParaRPr lang="nl-NL" dirty="0">
              <a:solidFill>
                <a:prstClr val="black"/>
              </a:solidFill>
              <a:latin typeface="Arial"/>
            </a:endParaRPr>
          </a:p>
        </p:txBody>
      </p:sp>
      <p:sp>
        <p:nvSpPr>
          <p:cNvPr id="12" name="Date Placeholder 2"/>
          <p:cNvSpPr>
            <a:spLocks noGrp="1"/>
          </p:cNvSpPr>
          <p:nvPr>
            <p:ph type="dt" sz="half" idx="10"/>
          </p:nvPr>
        </p:nvSpPr>
        <p:spPr>
          <a:xfrm>
            <a:off x="5622975" y="6373219"/>
            <a:ext cx="2133600" cy="149125"/>
          </a:xfrm>
          <a:prstGeom prst="rect">
            <a:avLst/>
          </a:prstGeom>
        </p:spPr>
        <p:txBody>
          <a:bodyPr wrap="none" lIns="0" tIns="0" rIns="0" bIns="0" anchor="t" anchorCtr="0"/>
          <a:lstStyle>
            <a:lvl1pPr algn="r">
              <a:defRPr sz="900">
                <a:solidFill>
                  <a:schemeClr val="tx1"/>
                </a:solidFill>
              </a:defRPr>
            </a:lvl1pPr>
          </a:lstStyle>
          <a:p>
            <a:endParaRPr lang="nl-NL" dirty="0">
              <a:solidFill>
                <a:prstClr val="black"/>
              </a:solidFill>
              <a:latin typeface="Arial"/>
            </a:endParaRPr>
          </a:p>
        </p:txBody>
      </p:sp>
      <p:sp>
        <p:nvSpPr>
          <p:cNvPr id="13" name="Slide Number Placeholder 4"/>
          <p:cNvSpPr>
            <a:spLocks noGrp="1"/>
          </p:cNvSpPr>
          <p:nvPr>
            <p:ph type="sldNum" sz="quarter" idx="12"/>
          </p:nvPr>
        </p:nvSpPr>
        <p:spPr>
          <a:xfrm>
            <a:off x="7755967" y="6372000"/>
            <a:ext cx="438611" cy="218229"/>
          </a:xfrm>
          <a:prstGeom prst="rect">
            <a:avLst/>
          </a:prstGeom>
        </p:spPr>
        <p:txBody>
          <a:bodyPr wrap="none" lIns="0" tIns="0" rIns="144000" bIns="0" anchor="t" anchorCtr="0"/>
          <a:lstStyle>
            <a:lvl1pPr algn="r">
              <a:defRPr sz="900" b="0" i="0">
                <a:solidFill>
                  <a:schemeClr val="tx1"/>
                </a:solidFill>
              </a:defRPr>
            </a:lvl1pPr>
          </a:lstStyle>
          <a:p>
            <a:fld id="{B6B5D4A3-EC48-4948-B56B-369ED226E95B}" type="slidenum">
              <a:rPr lang="nl-NL" smtClean="0">
                <a:solidFill>
                  <a:prstClr val="black"/>
                </a:solidFill>
                <a:latin typeface="Arial"/>
              </a:rPr>
              <a:pPr/>
              <a:t>‹#›</a:t>
            </a:fld>
            <a:endParaRPr lang="nl-NL" dirty="0">
              <a:solidFill>
                <a:prstClr val="black"/>
              </a:solidFill>
              <a:latin typeface="Arial"/>
            </a:endParaRPr>
          </a:p>
        </p:txBody>
      </p:sp>
    </p:spTree>
    <p:extLst>
      <p:ext uri="{BB962C8B-B14F-4D97-AF65-F5344CB8AC3E}">
        <p14:creationId xmlns:p14="http://schemas.microsoft.com/office/powerpoint/2010/main" val="412739173"/>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Foto slide tekst links">
    <p:spTree>
      <p:nvGrpSpPr>
        <p:cNvPr id="1" name=""/>
        <p:cNvGrpSpPr/>
        <p:nvPr/>
      </p:nvGrpSpPr>
      <p:grpSpPr>
        <a:xfrm>
          <a:off x="0" y="0"/>
          <a:ext cx="0" cy="0"/>
          <a:chOff x="0" y="0"/>
          <a:chExt cx="0" cy="0"/>
        </a:xfrm>
      </p:grpSpPr>
      <p:sp>
        <p:nvSpPr>
          <p:cNvPr id="6" name="Picture Placeholder 6"/>
          <p:cNvSpPr>
            <a:spLocks noGrp="1"/>
          </p:cNvSpPr>
          <p:nvPr>
            <p:ph type="pic" sz="quarter" idx="13"/>
          </p:nvPr>
        </p:nvSpPr>
        <p:spPr>
          <a:xfrm>
            <a:off x="142875" y="144463"/>
            <a:ext cx="8858250" cy="5992812"/>
          </a:xfrm>
          <a:prstGeom prst="roundRect">
            <a:avLst>
              <a:gd name="adj" fmla="val 2416"/>
            </a:avLst>
          </a:prstGeom>
          <a:solidFill>
            <a:schemeClr val="bg1">
              <a:lumMod val="95000"/>
            </a:schemeClr>
          </a:solidFill>
        </p:spPr>
        <p:txBody>
          <a:bodyPr anchor="b" anchorCtr="0">
            <a:normAutofit/>
          </a:bodyPr>
          <a:lstStyle>
            <a:lvl1pPr marL="0" indent="0">
              <a:buNone/>
              <a:defRPr sz="1000" b="0">
                <a:solidFill>
                  <a:srgbClr val="C00000"/>
                </a:solidFill>
                <a:latin typeface="Arial" pitchFamily="34" charset="0"/>
                <a:cs typeface="Arial" pitchFamily="34" charset="0"/>
              </a:defRPr>
            </a:lvl1pPr>
          </a:lstStyle>
          <a:p>
            <a:r>
              <a:rPr lang="en-US" noProof="0"/>
              <a:t>Click icon to add picture</a:t>
            </a:r>
            <a:endParaRPr lang="nl-NL" noProof="0"/>
          </a:p>
        </p:txBody>
      </p:sp>
      <p:sp>
        <p:nvSpPr>
          <p:cNvPr id="14" name="Title 1"/>
          <p:cNvSpPr>
            <a:spLocks noGrp="1"/>
          </p:cNvSpPr>
          <p:nvPr>
            <p:ph type="title"/>
          </p:nvPr>
        </p:nvSpPr>
        <p:spPr>
          <a:xfrm>
            <a:off x="287337" y="288000"/>
            <a:ext cx="4217987" cy="1152000"/>
          </a:xfrm>
          <a:prstGeom prst="roundRect">
            <a:avLst>
              <a:gd name="adj" fmla="val 12412"/>
            </a:avLst>
          </a:prstGeom>
          <a:solidFill>
            <a:schemeClr val="accent1"/>
          </a:solidFill>
        </p:spPr>
        <p:txBody>
          <a:bodyPr lIns="108000">
            <a:normAutofit/>
          </a:bodyPr>
          <a:lstStyle>
            <a:lvl1pPr>
              <a:defRPr sz="3200"/>
            </a:lvl1pPr>
          </a:lstStyle>
          <a:p>
            <a:r>
              <a:rPr lang="en-US" noProof="0"/>
              <a:t>Click to edit Master title style</a:t>
            </a:r>
            <a:endParaRPr lang="nl-NL" noProof="0" dirty="0"/>
          </a:p>
        </p:txBody>
      </p:sp>
      <p:sp>
        <p:nvSpPr>
          <p:cNvPr id="16" name="Text Placeholder 15"/>
          <p:cNvSpPr>
            <a:spLocks noGrp="1"/>
          </p:cNvSpPr>
          <p:nvPr>
            <p:ph type="body" sz="quarter" idx="15"/>
          </p:nvPr>
        </p:nvSpPr>
        <p:spPr>
          <a:xfrm>
            <a:off x="287338" y="1584324"/>
            <a:ext cx="4213226" cy="2555479"/>
          </a:xfrm>
          <a:prstGeom prst="roundRect">
            <a:avLst>
              <a:gd name="adj" fmla="val 5184"/>
            </a:avLst>
          </a:prstGeom>
          <a:solidFill>
            <a:schemeClr val="bg1"/>
          </a:solidFill>
          <a:ln w="12700">
            <a:solidFill>
              <a:schemeClr val="accent1"/>
            </a:solidFill>
          </a:ln>
        </p:spPr>
        <p:txBody>
          <a:bodyPr lIns="79200" tIns="61200" rIns="14400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nl-NL" noProof="0"/>
          </a:p>
        </p:txBody>
      </p:sp>
      <p:pic>
        <p:nvPicPr>
          <p:cNvPr id="10" name="Picture 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144000" y="76186"/>
            <a:ext cx="1323430" cy="2396082"/>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44396" y="6283922"/>
            <a:ext cx="8855208" cy="434378"/>
          </a:xfrm>
          <a:prstGeom prst="rect">
            <a:avLst/>
          </a:prstGeom>
        </p:spPr>
      </p:pic>
      <p:sp>
        <p:nvSpPr>
          <p:cNvPr id="8" name="Footer Placeholder 3"/>
          <p:cNvSpPr>
            <a:spLocks noGrp="1"/>
          </p:cNvSpPr>
          <p:nvPr>
            <p:ph type="ftr" sz="quarter" idx="11"/>
          </p:nvPr>
        </p:nvSpPr>
        <p:spPr>
          <a:xfrm>
            <a:off x="142875" y="6282000"/>
            <a:ext cx="6480000" cy="432000"/>
          </a:xfrm>
          <a:prstGeom prst="rect">
            <a:avLst/>
          </a:prstGeom>
        </p:spPr>
        <p:txBody>
          <a:bodyPr lIns="144000" tIns="0" rIns="0" bIns="0"/>
          <a:lstStyle>
            <a:lvl1pPr algn="l">
              <a:defRPr sz="1400">
                <a:solidFill>
                  <a:schemeClr val="tx1"/>
                </a:solidFill>
              </a:defRPr>
            </a:lvl1pPr>
          </a:lstStyle>
          <a:p>
            <a:endParaRPr lang="nl-NL" dirty="0">
              <a:solidFill>
                <a:prstClr val="black"/>
              </a:solidFill>
              <a:latin typeface="Arial"/>
            </a:endParaRPr>
          </a:p>
        </p:txBody>
      </p:sp>
      <p:sp>
        <p:nvSpPr>
          <p:cNvPr id="9" name="Date Placeholder 2"/>
          <p:cNvSpPr>
            <a:spLocks noGrp="1"/>
          </p:cNvSpPr>
          <p:nvPr>
            <p:ph type="dt" sz="half" idx="10"/>
          </p:nvPr>
        </p:nvSpPr>
        <p:spPr>
          <a:xfrm>
            <a:off x="5622975" y="6373219"/>
            <a:ext cx="2133600" cy="149125"/>
          </a:xfrm>
          <a:prstGeom prst="rect">
            <a:avLst/>
          </a:prstGeom>
        </p:spPr>
        <p:txBody>
          <a:bodyPr wrap="none" lIns="0" tIns="0" rIns="0" bIns="0" anchor="t" anchorCtr="0"/>
          <a:lstStyle>
            <a:lvl1pPr algn="r">
              <a:defRPr sz="900">
                <a:solidFill>
                  <a:schemeClr val="tx1"/>
                </a:solidFill>
              </a:defRPr>
            </a:lvl1pPr>
          </a:lstStyle>
          <a:p>
            <a:endParaRPr lang="nl-NL" dirty="0">
              <a:solidFill>
                <a:prstClr val="black"/>
              </a:solidFill>
              <a:latin typeface="Arial"/>
            </a:endParaRPr>
          </a:p>
        </p:txBody>
      </p:sp>
      <p:sp>
        <p:nvSpPr>
          <p:cNvPr id="11" name="Slide Number Placeholder 4"/>
          <p:cNvSpPr>
            <a:spLocks noGrp="1"/>
          </p:cNvSpPr>
          <p:nvPr>
            <p:ph type="sldNum" sz="quarter" idx="12"/>
          </p:nvPr>
        </p:nvSpPr>
        <p:spPr>
          <a:xfrm>
            <a:off x="7755967" y="6372000"/>
            <a:ext cx="438611" cy="218229"/>
          </a:xfrm>
          <a:prstGeom prst="rect">
            <a:avLst/>
          </a:prstGeom>
        </p:spPr>
        <p:txBody>
          <a:bodyPr wrap="none" lIns="0" tIns="0" rIns="144000" bIns="0" anchor="t" anchorCtr="0"/>
          <a:lstStyle>
            <a:lvl1pPr algn="r">
              <a:defRPr sz="900" b="0" i="0">
                <a:solidFill>
                  <a:schemeClr val="tx1"/>
                </a:solidFill>
              </a:defRPr>
            </a:lvl1pPr>
          </a:lstStyle>
          <a:p>
            <a:fld id="{B6B5D4A3-EC48-4948-B56B-369ED226E95B}" type="slidenum">
              <a:rPr lang="nl-NL" smtClean="0">
                <a:solidFill>
                  <a:prstClr val="black"/>
                </a:solidFill>
                <a:latin typeface="Arial"/>
              </a:rPr>
              <a:pPr/>
              <a:t>‹#›</a:t>
            </a:fld>
            <a:endParaRPr lang="nl-NL" dirty="0">
              <a:solidFill>
                <a:prstClr val="black"/>
              </a:solidFill>
              <a:latin typeface="Arial"/>
            </a:endParaRPr>
          </a:p>
        </p:txBody>
      </p:sp>
    </p:spTree>
    <p:extLst>
      <p:ext uri="{BB962C8B-B14F-4D97-AF65-F5344CB8AC3E}">
        <p14:creationId xmlns:p14="http://schemas.microsoft.com/office/powerpoint/2010/main" val="3721657004"/>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Foto slide, tekst rechts">
    <p:spTree>
      <p:nvGrpSpPr>
        <p:cNvPr id="1" name=""/>
        <p:cNvGrpSpPr/>
        <p:nvPr/>
      </p:nvGrpSpPr>
      <p:grpSpPr>
        <a:xfrm>
          <a:off x="0" y="0"/>
          <a:ext cx="0" cy="0"/>
          <a:chOff x="0" y="0"/>
          <a:chExt cx="0" cy="0"/>
        </a:xfrm>
      </p:grpSpPr>
      <p:sp>
        <p:nvSpPr>
          <p:cNvPr id="6" name="Picture Placeholder 6"/>
          <p:cNvSpPr>
            <a:spLocks noGrp="1"/>
          </p:cNvSpPr>
          <p:nvPr>
            <p:ph type="pic" sz="quarter" idx="13"/>
          </p:nvPr>
        </p:nvSpPr>
        <p:spPr>
          <a:xfrm>
            <a:off x="142875" y="144463"/>
            <a:ext cx="8858249" cy="5992812"/>
          </a:xfrm>
          <a:prstGeom prst="roundRect">
            <a:avLst>
              <a:gd name="adj" fmla="val 2416"/>
            </a:avLst>
          </a:prstGeom>
          <a:solidFill>
            <a:schemeClr val="bg1">
              <a:lumMod val="95000"/>
            </a:schemeClr>
          </a:solidFill>
        </p:spPr>
        <p:txBody>
          <a:bodyPr anchor="ctr" anchorCtr="0">
            <a:normAutofit/>
          </a:bodyPr>
          <a:lstStyle>
            <a:lvl1pPr marL="0" indent="0">
              <a:buNone/>
              <a:defRPr sz="1000" b="0">
                <a:solidFill>
                  <a:srgbClr val="C00000"/>
                </a:solidFill>
                <a:latin typeface="Arial" pitchFamily="34" charset="0"/>
                <a:cs typeface="Arial" pitchFamily="34" charset="0"/>
              </a:defRPr>
            </a:lvl1pPr>
          </a:lstStyle>
          <a:p>
            <a:r>
              <a:rPr lang="en-US" noProof="0"/>
              <a:t>Click icon to add picture</a:t>
            </a:r>
            <a:endParaRPr lang="nl-NL" noProof="0"/>
          </a:p>
        </p:txBody>
      </p:sp>
      <p:sp>
        <p:nvSpPr>
          <p:cNvPr id="15" name="Text Placeholder 15"/>
          <p:cNvSpPr>
            <a:spLocks noGrp="1"/>
          </p:cNvSpPr>
          <p:nvPr>
            <p:ph type="body" sz="quarter" idx="15"/>
          </p:nvPr>
        </p:nvSpPr>
        <p:spPr>
          <a:xfrm>
            <a:off x="4645025" y="1584324"/>
            <a:ext cx="4211638" cy="2555479"/>
          </a:xfrm>
          <a:prstGeom prst="roundRect">
            <a:avLst>
              <a:gd name="adj" fmla="val 5184"/>
            </a:avLst>
          </a:prstGeom>
          <a:solidFill>
            <a:schemeClr val="bg1"/>
          </a:solidFill>
          <a:ln w="12700">
            <a:solidFill>
              <a:schemeClr val="accent1"/>
            </a:solidFill>
          </a:ln>
        </p:spPr>
        <p:txBody>
          <a:bodyPr lIns="79200" tIns="61200" rIns="14400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nl-NL" noProof="0"/>
          </a:p>
        </p:txBody>
      </p:sp>
      <p:sp>
        <p:nvSpPr>
          <p:cNvPr id="10" name="Title 1"/>
          <p:cNvSpPr>
            <a:spLocks noGrp="1"/>
          </p:cNvSpPr>
          <p:nvPr>
            <p:ph type="title"/>
          </p:nvPr>
        </p:nvSpPr>
        <p:spPr>
          <a:xfrm>
            <a:off x="4645026" y="287999"/>
            <a:ext cx="4211638" cy="1152000"/>
          </a:xfrm>
          <a:prstGeom prst="roundRect">
            <a:avLst>
              <a:gd name="adj" fmla="val 12412"/>
            </a:avLst>
          </a:prstGeom>
          <a:solidFill>
            <a:schemeClr val="accent1"/>
          </a:solidFill>
        </p:spPr>
        <p:txBody>
          <a:bodyPr lIns="108000">
            <a:normAutofit/>
          </a:bodyPr>
          <a:lstStyle>
            <a:lvl1pPr>
              <a:defRPr sz="3200"/>
            </a:lvl1pPr>
          </a:lstStyle>
          <a:p>
            <a:r>
              <a:rPr lang="en-US" noProof="0"/>
              <a:t>Click to edit Master title style</a:t>
            </a:r>
            <a:endParaRPr lang="nl-NL" noProof="0" dirty="0"/>
          </a:p>
        </p:txBody>
      </p:sp>
      <p:pic>
        <p:nvPicPr>
          <p:cNvPr id="11" name="Picture 1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144000" y="76186"/>
            <a:ext cx="1323430" cy="2396082"/>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44396" y="6283922"/>
            <a:ext cx="8855208" cy="434378"/>
          </a:xfrm>
          <a:prstGeom prst="rect">
            <a:avLst/>
          </a:prstGeom>
        </p:spPr>
      </p:pic>
      <p:sp>
        <p:nvSpPr>
          <p:cNvPr id="8" name="Footer Placeholder 3"/>
          <p:cNvSpPr>
            <a:spLocks noGrp="1"/>
          </p:cNvSpPr>
          <p:nvPr>
            <p:ph type="ftr" sz="quarter" idx="11"/>
          </p:nvPr>
        </p:nvSpPr>
        <p:spPr>
          <a:xfrm>
            <a:off x="142875" y="6282000"/>
            <a:ext cx="6480000" cy="432000"/>
          </a:xfrm>
          <a:prstGeom prst="rect">
            <a:avLst/>
          </a:prstGeom>
        </p:spPr>
        <p:txBody>
          <a:bodyPr lIns="144000" tIns="0" rIns="0" bIns="0"/>
          <a:lstStyle>
            <a:lvl1pPr algn="l">
              <a:defRPr sz="1400">
                <a:solidFill>
                  <a:schemeClr val="tx1"/>
                </a:solidFill>
              </a:defRPr>
            </a:lvl1pPr>
          </a:lstStyle>
          <a:p>
            <a:endParaRPr lang="nl-NL" dirty="0">
              <a:solidFill>
                <a:prstClr val="black"/>
              </a:solidFill>
              <a:latin typeface="Arial"/>
            </a:endParaRPr>
          </a:p>
        </p:txBody>
      </p:sp>
      <p:sp>
        <p:nvSpPr>
          <p:cNvPr id="9" name="Date Placeholder 2"/>
          <p:cNvSpPr>
            <a:spLocks noGrp="1"/>
          </p:cNvSpPr>
          <p:nvPr>
            <p:ph type="dt" sz="half" idx="10"/>
          </p:nvPr>
        </p:nvSpPr>
        <p:spPr>
          <a:xfrm>
            <a:off x="5622975" y="6373219"/>
            <a:ext cx="2133600" cy="149125"/>
          </a:xfrm>
          <a:prstGeom prst="rect">
            <a:avLst/>
          </a:prstGeom>
        </p:spPr>
        <p:txBody>
          <a:bodyPr wrap="none" lIns="0" tIns="0" rIns="0" bIns="0" anchor="t" anchorCtr="0"/>
          <a:lstStyle>
            <a:lvl1pPr algn="r">
              <a:defRPr sz="900">
                <a:solidFill>
                  <a:schemeClr val="tx1"/>
                </a:solidFill>
              </a:defRPr>
            </a:lvl1pPr>
          </a:lstStyle>
          <a:p>
            <a:endParaRPr lang="nl-NL" dirty="0">
              <a:solidFill>
                <a:prstClr val="black"/>
              </a:solidFill>
              <a:latin typeface="Arial"/>
            </a:endParaRPr>
          </a:p>
        </p:txBody>
      </p:sp>
      <p:sp>
        <p:nvSpPr>
          <p:cNvPr id="12" name="Slide Number Placeholder 4"/>
          <p:cNvSpPr>
            <a:spLocks noGrp="1"/>
          </p:cNvSpPr>
          <p:nvPr>
            <p:ph type="sldNum" sz="quarter" idx="12"/>
          </p:nvPr>
        </p:nvSpPr>
        <p:spPr>
          <a:xfrm>
            <a:off x="7755967" y="6372000"/>
            <a:ext cx="438611" cy="218229"/>
          </a:xfrm>
          <a:prstGeom prst="rect">
            <a:avLst/>
          </a:prstGeom>
        </p:spPr>
        <p:txBody>
          <a:bodyPr wrap="none" lIns="0" tIns="0" rIns="144000" bIns="0" anchor="t" anchorCtr="0"/>
          <a:lstStyle>
            <a:lvl1pPr algn="r">
              <a:defRPr sz="900" b="0" i="0">
                <a:solidFill>
                  <a:schemeClr val="tx1"/>
                </a:solidFill>
              </a:defRPr>
            </a:lvl1pPr>
          </a:lstStyle>
          <a:p>
            <a:fld id="{B6B5D4A3-EC48-4948-B56B-369ED226E95B}" type="slidenum">
              <a:rPr lang="nl-NL" smtClean="0">
                <a:solidFill>
                  <a:prstClr val="black"/>
                </a:solidFill>
                <a:latin typeface="Arial"/>
              </a:rPr>
              <a:pPr/>
              <a:t>‹#›</a:t>
            </a:fld>
            <a:endParaRPr lang="nl-NL" dirty="0">
              <a:solidFill>
                <a:prstClr val="black"/>
              </a:solidFill>
              <a:latin typeface="Arial"/>
            </a:endParaRPr>
          </a:p>
        </p:txBody>
      </p:sp>
    </p:spTree>
    <p:extLst>
      <p:ext uri="{BB962C8B-B14F-4D97-AF65-F5344CB8AC3E}">
        <p14:creationId xmlns:p14="http://schemas.microsoft.com/office/powerpoint/2010/main" val="3133286246"/>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lanco met header en footer">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44000" y="144000"/>
            <a:ext cx="8856000" cy="1151814"/>
          </a:xfrm>
          <a:prstGeom prst="rect">
            <a:avLst/>
          </a:prstGeom>
        </p:spPr>
      </p:pic>
      <p:pic>
        <p:nvPicPr>
          <p:cNvPr id="14" name="Picture 13"/>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144000" y="76186"/>
            <a:ext cx="1323430" cy="2396082"/>
          </a:xfrm>
          <a:prstGeom prst="rect">
            <a:avLst/>
          </a:prstGeom>
        </p:spPr>
      </p:pic>
      <p:sp>
        <p:nvSpPr>
          <p:cNvPr id="21" name="Title 1"/>
          <p:cNvSpPr>
            <a:spLocks noGrp="1"/>
          </p:cNvSpPr>
          <p:nvPr>
            <p:ph type="title"/>
          </p:nvPr>
        </p:nvSpPr>
        <p:spPr>
          <a:xfrm>
            <a:off x="144000" y="144000"/>
            <a:ext cx="8856000" cy="1152000"/>
          </a:xfrm>
        </p:spPr>
        <p:txBody>
          <a:bodyPr/>
          <a:lstStyle/>
          <a:p>
            <a:r>
              <a:rPr lang="en-US" noProof="0"/>
              <a:t>Click to edit Master title style</a:t>
            </a:r>
            <a:endParaRPr lang="nl-NL" noProof="0" dirty="0"/>
          </a:p>
        </p:txBody>
      </p:sp>
      <p:pic>
        <p:nvPicPr>
          <p:cNvPr id="5" name="Picture 4"/>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144396" y="6283922"/>
            <a:ext cx="8855208" cy="434378"/>
          </a:xfrm>
          <a:prstGeom prst="rect">
            <a:avLst/>
          </a:prstGeom>
        </p:spPr>
      </p:pic>
      <p:sp>
        <p:nvSpPr>
          <p:cNvPr id="6" name="Footer Placeholder 3"/>
          <p:cNvSpPr>
            <a:spLocks noGrp="1"/>
          </p:cNvSpPr>
          <p:nvPr>
            <p:ph type="ftr" sz="quarter" idx="11"/>
          </p:nvPr>
        </p:nvSpPr>
        <p:spPr>
          <a:xfrm>
            <a:off x="142875" y="6282000"/>
            <a:ext cx="6480000" cy="432000"/>
          </a:xfrm>
          <a:prstGeom prst="rect">
            <a:avLst/>
          </a:prstGeom>
        </p:spPr>
        <p:txBody>
          <a:bodyPr lIns="144000" tIns="0" rIns="0" bIns="0"/>
          <a:lstStyle>
            <a:lvl1pPr algn="l">
              <a:defRPr sz="1400">
                <a:solidFill>
                  <a:schemeClr val="tx1"/>
                </a:solidFill>
              </a:defRPr>
            </a:lvl1pPr>
          </a:lstStyle>
          <a:p>
            <a:endParaRPr lang="nl-NL" dirty="0">
              <a:solidFill>
                <a:prstClr val="black"/>
              </a:solidFill>
              <a:latin typeface="Arial"/>
            </a:endParaRPr>
          </a:p>
        </p:txBody>
      </p:sp>
      <p:sp>
        <p:nvSpPr>
          <p:cNvPr id="7" name="Date Placeholder 2"/>
          <p:cNvSpPr>
            <a:spLocks noGrp="1"/>
          </p:cNvSpPr>
          <p:nvPr>
            <p:ph type="dt" sz="half" idx="10"/>
          </p:nvPr>
        </p:nvSpPr>
        <p:spPr>
          <a:xfrm>
            <a:off x="5622975" y="6373219"/>
            <a:ext cx="2133600" cy="149125"/>
          </a:xfrm>
          <a:prstGeom prst="rect">
            <a:avLst/>
          </a:prstGeom>
        </p:spPr>
        <p:txBody>
          <a:bodyPr wrap="none" lIns="0" tIns="0" rIns="0" bIns="0" anchor="t" anchorCtr="0"/>
          <a:lstStyle>
            <a:lvl1pPr algn="r">
              <a:defRPr sz="900">
                <a:solidFill>
                  <a:schemeClr val="tx1"/>
                </a:solidFill>
              </a:defRPr>
            </a:lvl1pPr>
          </a:lstStyle>
          <a:p>
            <a:endParaRPr lang="nl-NL" dirty="0">
              <a:solidFill>
                <a:prstClr val="black"/>
              </a:solidFill>
              <a:latin typeface="Arial"/>
            </a:endParaRPr>
          </a:p>
        </p:txBody>
      </p:sp>
      <p:sp>
        <p:nvSpPr>
          <p:cNvPr id="8" name="Slide Number Placeholder 4"/>
          <p:cNvSpPr>
            <a:spLocks noGrp="1"/>
          </p:cNvSpPr>
          <p:nvPr>
            <p:ph type="sldNum" sz="quarter" idx="12"/>
          </p:nvPr>
        </p:nvSpPr>
        <p:spPr>
          <a:xfrm>
            <a:off x="7755967" y="6372000"/>
            <a:ext cx="438611" cy="218229"/>
          </a:xfrm>
          <a:prstGeom prst="rect">
            <a:avLst/>
          </a:prstGeom>
        </p:spPr>
        <p:txBody>
          <a:bodyPr wrap="none" lIns="0" tIns="0" rIns="144000" bIns="0" anchor="t" anchorCtr="0"/>
          <a:lstStyle>
            <a:lvl1pPr algn="r">
              <a:defRPr sz="900" b="0" i="0">
                <a:solidFill>
                  <a:schemeClr val="tx1"/>
                </a:solidFill>
              </a:defRPr>
            </a:lvl1pPr>
          </a:lstStyle>
          <a:p>
            <a:fld id="{B6B5D4A3-EC48-4948-B56B-369ED226E95B}" type="slidenum">
              <a:rPr lang="nl-NL" smtClean="0">
                <a:solidFill>
                  <a:prstClr val="black"/>
                </a:solidFill>
                <a:latin typeface="Arial"/>
              </a:rPr>
              <a:pPr/>
              <a:t>‹#›</a:t>
            </a:fld>
            <a:endParaRPr lang="nl-NL" dirty="0">
              <a:solidFill>
                <a:prstClr val="black"/>
              </a:solidFill>
              <a:latin typeface="Arial"/>
            </a:endParaRPr>
          </a:p>
        </p:txBody>
      </p:sp>
    </p:spTree>
    <p:extLst>
      <p:ext uri="{BB962C8B-B14F-4D97-AF65-F5344CB8AC3E}">
        <p14:creationId xmlns:p14="http://schemas.microsoft.com/office/powerpoint/2010/main" val="402412975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Blanco met footer">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44396" y="6283922"/>
            <a:ext cx="8855208" cy="434378"/>
          </a:xfrm>
          <a:prstGeom prst="rect">
            <a:avLst/>
          </a:prstGeom>
        </p:spPr>
      </p:pic>
      <p:sp>
        <p:nvSpPr>
          <p:cNvPr id="3" name="Footer Placeholder 3"/>
          <p:cNvSpPr>
            <a:spLocks noGrp="1"/>
          </p:cNvSpPr>
          <p:nvPr>
            <p:ph type="ftr" sz="quarter" idx="11"/>
          </p:nvPr>
        </p:nvSpPr>
        <p:spPr>
          <a:xfrm>
            <a:off x="142875" y="6282000"/>
            <a:ext cx="6480000" cy="432000"/>
          </a:xfrm>
          <a:prstGeom prst="rect">
            <a:avLst/>
          </a:prstGeom>
        </p:spPr>
        <p:txBody>
          <a:bodyPr lIns="144000" tIns="0" rIns="0" bIns="0"/>
          <a:lstStyle>
            <a:lvl1pPr algn="l">
              <a:defRPr sz="1400">
                <a:solidFill>
                  <a:schemeClr val="tx1"/>
                </a:solidFill>
              </a:defRPr>
            </a:lvl1pPr>
          </a:lstStyle>
          <a:p>
            <a:endParaRPr lang="nl-NL" dirty="0">
              <a:solidFill>
                <a:prstClr val="black"/>
              </a:solidFill>
              <a:latin typeface="Arial"/>
            </a:endParaRPr>
          </a:p>
        </p:txBody>
      </p:sp>
      <p:sp>
        <p:nvSpPr>
          <p:cNvPr id="4" name="Date Placeholder 2"/>
          <p:cNvSpPr>
            <a:spLocks noGrp="1"/>
          </p:cNvSpPr>
          <p:nvPr>
            <p:ph type="dt" sz="half" idx="10"/>
          </p:nvPr>
        </p:nvSpPr>
        <p:spPr>
          <a:xfrm>
            <a:off x="5622975" y="6373219"/>
            <a:ext cx="2133600" cy="149125"/>
          </a:xfrm>
          <a:prstGeom prst="rect">
            <a:avLst/>
          </a:prstGeom>
        </p:spPr>
        <p:txBody>
          <a:bodyPr wrap="none" lIns="0" tIns="0" rIns="0" bIns="0" anchor="t" anchorCtr="0"/>
          <a:lstStyle>
            <a:lvl1pPr algn="r">
              <a:defRPr sz="900">
                <a:solidFill>
                  <a:schemeClr val="tx1"/>
                </a:solidFill>
              </a:defRPr>
            </a:lvl1pPr>
          </a:lstStyle>
          <a:p>
            <a:endParaRPr lang="nl-NL" dirty="0">
              <a:solidFill>
                <a:prstClr val="black"/>
              </a:solidFill>
              <a:latin typeface="Arial"/>
            </a:endParaRPr>
          </a:p>
        </p:txBody>
      </p:sp>
      <p:sp>
        <p:nvSpPr>
          <p:cNvPr id="5" name="Slide Number Placeholder 4"/>
          <p:cNvSpPr>
            <a:spLocks noGrp="1"/>
          </p:cNvSpPr>
          <p:nvPr>
            <p:ph type="sldNum" sz="quarter" idx="12"/>
          </p:nvPr>
        </p:nvSpPr>
        <p:spPr>
          <a:xfrm>
            <a:off x="7755967" y="6372000"/>
            <a:ext cx="438611" cy="218229"/>
          </a:xfrm>
          <a:prstGeom prst="rect">
            <a:avLst/>
          </a:prstGeom>
        </p:spPr>
        <p:txBody>
          <a:bodyPr wrap="none" lIns="0" tIns="0" rIns="144000" bIns="0" anchor="t" anchorCtr="0"/>
          <a:lstStyle>
            <a:lvl1pPr algn="r">
              <a:defRPr sz="900" b="0" i="0">
                <a:solidFill>
                  <a:schemeClr val="tx1"/>
                </a:solidFill>
              </a:defRPr>
            </a:lvl1pPr>
          </a:lstStyle>
          <a:p>
            <a:fld id="{B6B5D4A3-EC48-4948-B56B-369ED226E95B}" type="slidenum">
              <a:rPr lang="nl-NL" smtClean="0">
                <a:solidFill>
                  <a:prstClr val="black"/>
                </a:solidFill>
                <a:latin typeface="Arial"/>
              </a:rPr>
              <a:pPr/>
              <a:t>‹#›</a:t>
            </a:fld>
            <a:endParaRPr lang="nl-NL" dirty="0">
              <a:solidFill>
                <a:prstClr val="black"/>
              </a:solidFill>
              <a:latin typeface="Arial"/>
            </a:endParaRPr>
          </a:p>
        </p:txBody>
      </p:sp>
    </p:spTree>
    <p:extLst>
      <p:ext uri="{BB962C8B-B14F-4D97-AF65-F5344CB8AC3E}">
        <p14:creationId xmlns:p14="http://schemas.microsoft.com/office/powerpoint/2010/main" val="2018747630"/>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lanco">
    <p:spTree>
      <p:nvGrpSpPr>
        <p:cNvPr id="1" name=""/>
        <p:cNvGrpSpPr/>
        <p:nvPr/>
      </p:nvGrpSpPr>
      <p:grpSpPr>
        <a:xfrm>
          <a:off x="0" y="0"/>
          <a:ext cx="0" cy="0"/>
          <a:chOff x="0" y="0"/>
          <a:chExt cx="0" cy="0"/>
        </a:xfrm>
      </p:grpSpPr>
    </p:spTree>
    <p:extLst>
      <p:ext uri="{BB962C8B-B14F-4D97-AF65-F5344CB8AC3E}">
        <p14:creationId xmlns:p14="http://schemas.microsoft.com/office/powerpoint/2010/main" val="1950698397"/>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Einde slide Surf">
    <p:spTree>
      <p:nvGrpSpPr>
        <p:cNvPr id="1" name=""/>
        <p:cNvGrpSpPr/>
        <p:nvPr/>
      </p:nvGrpSpPr>
      <p:grpSpPr>
        <a:xfrm>
          <a:off x="0" y="0"/>
          <a:ext cx="0" cy="0"/>
          <a:chOff x="0" y="0"/>
          <a:chExt cx="0" cy="0"/>
        </a:xfrm>
      </p:grpSpPr>
      <p:sp>
        <p:nvSpPr>
          <p:cNvPr id="31" name="Rounded Rectangle 30"/>
          <p:cNvSpPr/>
          <p:nvPr userDrawn="1"/>
        </p:nvSpPr>
        <p:spPr>
          <a:xfrm>
            <a:off x="142875" y="144000"/>
            <a:ext cx="8856000" cy="6570000"/>
          </a:xfrm>
          <a:prstGeom prst="roundRect">
            <a:avLst>
              <a:gd name="adj" fmla="val 2164"/>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hangingPunct="1"/>
            <a:endParaRPr lang="nl-NL" kern="1200">
              <a:solidFill>
                <a:prstClr val="white"/>
              </a:solidFill>
              <a:latin typeface="Arial"/>
            </a:endParaRPr>
          </a:p>
        </p:txBody>
      </p:sp>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50809" y="2395428"/>
            <a:ext cx="439978" cy="487680"/>
          </a:xfrm>
          <a:prstGeom prst="rect">
            <a:avLst/>
          </a:prstGeom>
        </p:spPr>
      </p:pic>
      <p:sp>
        <p:nvSpPr>
          <p:cNvPr id="5" name="TextBox 4"/>
          <p:cNvSpPr txBox="1"/>
          <p:nvPr userDrawn="1"/>
        </p:nvSpPr>
        <p:spPr>
          <a:xfrm>
            <a:off x="556324" y="4105536"/>
            <a:ext cx="518353" cy="492443"/>
          </a:xfrm>
          <a:prstGeom prst="rect">
            <a:avLst/>
          </a:prstGeom>
          <a:noFill/>
        </p:spPr>
        <p:txBody>
          <a:bodyPr wrap="square" lIns="0" tIns="0" rIns="0" bIns="0" rtlCol="0">
            <a:spAutoFit/>
          </a:bodyPr>
          <a:lstStyle/>
          <a:p>
            <a:pPr hangingPunct="1"/>
            <a:r>
              <a:rPr lang="nl-NL" sz="3200" b="1" kern="1200">
                <a:solidFill>
                  <a:prstClr val="black"/>
                </a:solidFill>
                <a:latin typeface="Verdana"/>
                <a:ea typeface="+mn-ea"/>
                <a:cs typeface="+mn-cs"/>
              </a:rPr>
              <a:t>W</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82213" y="838200"/>
            <a:ext cx="504000" cy="360000"/>
          </a:xfrm>
          <a:prstGeom prst="rect">
            <a:avLst/>
          </a:prstGeom>
        </p:spPr>
      </p:pic>
      <p:pic>
        <p:nvPicPr>
          <p:cNvPr id="7" name="Picture 6"/>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582213" y="4980593"/>
            <a:ext cx="432000" cy="432000"/>
          </a:xfrm>
          <a:prstGeom prst="rect">
            <a:avLst/>
          </a:prstGeom>
        </p:spPr>
      </p:pic>
      <p:pic>
        <p:nvPicPr>
          <p:cNvPr id="10" name="Picture 9"/>
          <p:cNvPicPr>
            <a:picLocks noChangeAspect="1"/>
          </p:cNvPicPr>
          <p:nvPr userDrawn="1"/>
        </p:nvPicPr>
        <p:blipFill rotWithShape="1">
          <a:blip r:embed="rId5" cstate="screen">
            <a:extLst>
              <a:ext uri="{28A0092B-C50C-407E-A947-70E740481C1C}">
                <a14:useLocalDpi xmlns:a14="http://schemas.microsoft.com/office/drawing/2010/main"/>
              </a:ext>
            </a:extLst>
          </a:blip>
          <a:srcRect l="20095" t="23375" r="24921" b="18180"/>
          <a:stretch/>
        </p:blipFill>
        <p:spPr>
          <a:xfrm>
            <a:off x="582213" y="1580814"/>
            <a:ext cx="504000" cy="432000"/>
          </a:xfrm>
          <a:prstGeom prst="rect">
            <a:avLst/>
          </a:prstGeom>
        </p:spPr>
      </p:pic>
      <p:pic>
        <p:nvPicPr>
          <p:cNvPr id="13" name="Picture 12" descr="linked.png"/>
          <p:cNvPicPr>
            <a:picLocks noChangeAspect="1"/>
          </p:cNvPicPr>
          <p:nvPr userDrawn="1"/>
        </p:nvPicPr>
        <p:blipFill>
          <a:blip r:embed="rId6" cstate="screen">
            <a:extLst>
              <a:ext uri="{28A0092B-C50C-407E-A947-70E740481C1C}">
                <a14:useLocalDpi xmlns:a14="http://schemas.microsoft.com/office/drawing/2010/main"/>
              </a:ext>
            </a:extLst>
          </a:blip>
          <a:srcRect/>
          <a:stretch>
            <a:fillRect/>
          </a:stretch>
        </p:blipFill>
        <p:spPr>
          <a:xfrm>
            <a:off x="585831" y="3265722"/>
            <a:ext cx="457200" cy="457200"/>
          </a:xfrm>
          <a:prstGeom prst="rect">
            <a:avLst/>
          </a:prstGeom>
        </p:spPr>
      </p:pic>
      <p:sp>
        <p:nvSpPr>
          <p:cNvPr id="17" name="Text Placeholder 7"/>
          <p:cNvSpPr>
            <a:spLocks noGrp="1"/>
          </p:cNvSpPr>
          <p:nvPr>
            <p:ph type="body" sz="quarter" idx="12" hasCustomPrompt="1"/>
          </p:nvPr>
        </p:nvSpPr>
        <p:spPr>
          <a:xfrm>
            <a:off x="1259721" y="883200"/>
            <a:ext cx="7596941" cy="270000"/>
          </a:xfrm>
        </p:spPr>
        <p:txBody>
          <a:bodyPr/>
          <a:lstStyle>
            <a:lvl1pPr marL="0" indent="0">
              <a:buNone/>
              <a:defRPr sz="1600" b="0">
                <a:solidFill>
                  <a:schemeClr val="bg1"/>
                </a:solidFill>
              </a:defRPr>
            </a:lvl1pPr>
          </a:lstStyle>
          <a:p>
            <a:pPr lvl="0"/>
            <a:r>
              <a:rPr lang="nl-NL" noProof="0" dirty="0"/>
              <a:t>[Email]</a:t>
            </a:r>
          </a:p>
        </p:txBody>
      </p:sp>
      <p:sp>
        <p:nvSpPr>
          <p:cNvPr id="19" name="Text Placeholder 7"/>
          <p:cNvSpPr>
            <a:spLocks noGrp="1"/>
          </p:cNvSpPr>
          <p:nvPr>
            <p:ph type="body" sz="quarter" idx="13" hasCustomPrompt="1"/>
          </p:nvPr>
        </p:nvSpPr>
        <p:spPr>
          <a:xfrm>
            <a:off x="1259721" y="1621333"/>
            <a:ext cx="7596941" cy="270000"/>
          </a:xfrm>
        </p:spPr>
        <p:txBody>
          <a:bodyPr/>
          <a:lstStyle>
            <a:lvl1pPr marL="0" indent="0">
              <a:buNone/>
              <a:defRPr sz="1600" b="0">
                <a:solidFill>
                  <a:schemeClr val="bg1"/>
                </a:solidFill>
              </a:defRPr>
            </a:lvl1pPr>
          </a:lstStyle>
          <a:p>
            <a:pPr lvl="0"/>
            <a:r>
              <a:rPr lang="nl-NL" noProof="0"/>
              <a:t>[@twiternaam]</a:t>
            </a:r>
          </a:p>
        </p:txBody>
      </p:sp>
      <p:sp>
        <p:nvSpPr>
          <p:cNvPr id="20" name="Text Placeholder 7"/>
          <p:cNvSpPr>
            <a:spLocks noGrp="1"/>
          </p:cNvSpPr>
          <p:nvPr>
            <p:ph type="body" sz="quarter" idx="14" hasCustomPrompt="1"/>
          </p:nvPr>
        </p:nvSpPr>
        <p:spPr>
          <a:xfrm>
            <a:off x="1259721" y="2504268"/>
            <a:ext cx="7596941" cy="270000"/>
          </a:xfrm>
        </p:spPr>
        <p:txBody>
          <a:bodyPr/>
          <a:lstStyle>
            <a:lvl1pPr marL="0" indent="0">
              <a:buNone/>
              <a:defRPr sz="1600" b="0">
                <a:solidFill>
                  <a:schemeClr val="bg1"/>
                </a:solidFill>
              </a:defRPr>
            </a:lvl1pPr>
          </a:lstStyle>
          <a:p>
            <a:pPr lvl="0"/>
            <a:r>
              <a:rPr lang="nl-NL" noProof="0"/>
              <a:t>[Skype adres]</a:t>
            </a:r>
          </a:p>
        </p:txBody>
      </p:sp>
      <p:sp>
        <p:nvSpPr>
          <p:cNvPr id="21" name="Text Placeholder 7"/>
          <p:cNvSpPr>
            <a:spLocks noGrp="1"/>
          </p:cNvSpPr>
          <p:nvPr>
            <p:ph type="body" sz="quarter" idx="15" hasCustomPrompt="1"/>
          </p:nvPr>
        </p:nvSpPr>
        <p:spPr>
          <a:xfrm>
            <a:off x="1259721" y="3359322"/>
            <a:ext cx="7596941" cy="270000"/>
          </a:xfrm>
        </p:spPr>
        <p:txBody>
          <a:bodyPr/>
          <a:lstStyle>
            <a:lvl1pPr marL="0" indent="0">
              <a:buNone/>
              <a:defRPr sz="1600" b="0">
                <a:solidFill>
                  <a:schemeClr val="bg1"/>
                </a:solidFill>
              </a:defRPr>
            </a:lvl1pPr>
          </a:lstStyle>
          <a:p>
            <a:pPr lvl="0"/>
            <a:r>
              <a:rPr lang="nl-NL" noProof="0"/>
              <a:t>[LinkedIn adres]</a:t>
            </a:r>
          </a:p>
        </p:txBody>
      </p:sp>
      <p:sp>
        <p:nvSpPr>
          <p:cNvPr id="22" name="Text Placeholder 7"/>
          <p:cNvSpPr>
            <a:spLocks noGrp="1"/>
          </p:cNvSpPr>
          <p:nvPr>
            <p:ph type="body" sz="quarter" idx="16" hasCustomPrompt="1"/>
          </p:nvPr>
        </p:nvSpPr>
        <p:spPr>
          <a:xfrm>
            <a:off x="1259721" y="4216757"/>
            <a:ext cx="7596941" cy="270000"/>
          </a:xfrm>
        </p:spPr>
        <p:txBody>
          <a:bodyPr/>
          <a:lstStyle>
            <a:lvl1pPr marL="0" indent="0">
              <a:buNone/>
              <a:defRPr sz="1600" b="0">
                <a:solidFill>
                  <a:schemeClr val="bg1"/>
                </a:solidFill>
              </a:defRPr>
            </a:lvl1pPr>
          </a:lstStyle>
          <a:p>
            <a:pPr lvl="0"/>
            <a:r>
              <a:rPr lang="nl-NL" noProof="0" dirty="0"/>
              <a:t>www.surfsara.nl</a:t>
            </a:r>
          </a:p>
        </p:txBody>
      </p:sp>
      <p:sp>
        <p:nvSpPr>
          <p:cNvPr id="23" name="Text Placeholder 7"/>
          <p:cNvSpPr>
            <a:spLocks noGrp="1"/>
          </p:cNvSpPr>
          <p:nvPr>
            <p:ph type="body" sz="quarter" idx="17" hasCustomPrompt="1"/>
          </p:nvPr>
        </p:nvSpPr>
        <p:spPr>
          <a:xfrm>
            <a:off x="1259721" y="5061593"/>
            <a:ext cx="7596941" cy="270000"/>
          </a:xfrm>
        </p:spPr>
        <p:txBody>
          <a:bodyPr/>
          <a:lstStyle>
            <a:lvl1pPr marL="0" indent="0">
              <a:buNone/>
              <a:defRPr sz="1600" b="0">
                <a:solidFill>
                  <a:schemeClr val="bg1"/>
                </a:solidFill>
              </a:defRPr>
            </a:lvl1pPr>
          </a:lstStyle>
          <a:p>
            <a:pPr lvl="0"/>
            <a:r>
              <a:rPr lang="nl-NL" noProof="0"/>
              <a:t>[Telefoon]</a:t>
            </a:r>
          </a:p>
        </p:txBody>
      </p:sp>
      <p:sp>
        <p:nvSpPr>
          <p:cNvPr id="25" name="Text Placeholder 7"/>
          <p:cNvSpPr>
            <a:spLocks noGrp="1"/>
          </p:cNvSpPr>
          <p:nvPr>
            <p:ph type="body" sz="quarter" idx="19" hasCustomPrompt="1"/>
          </p:nvPr>
        </p:nvSpPr>
        <p:spPr>
          <a:xfrm>
            <a:off x="2114026" y="5889129"/>
            <a:ext cx="6742636" cy="270000"/>
          </a:xfrm>
        </p:spPr>
        <p:txBody>
          <a:bodyPr/>
          <a:lstStyle>
            <a:lvl1pPr marL="0" indent="0">
              <a:buNone/>
              <a:defRPr sz="1600" b="0">
                <a:solidFill>
                  <a:schemeClr val="bg1"/>
                </a:solidFill>
              </a:defRPr>
            </a:lvl1pPr>
          </a:lstStyle>
          <a:p>
            <a:pPr lvl="0"/>
            <a:r>
              <a:rPr lang="nl-NL" noProof="0"/>
              <a:t>Creative Commons “Attribution” license:</a:t>
            </a:r>
          </a:p>
          <a:p>
            <a:pPr lvl="0"/>
            <a:r>
              <a:rPr lang="nl-NL" noProof="0"/>
              <a:t>http://creativecommons.org/licenses/by/3.0/</a:t>
            </a:r>
          </a:p>
        </p:txBody>
      </p:sp>
      <p:pic>
        <p:nvPicPr>
          <p:cNvPr id="30" name="Picture 29"/>
          <p:cNvPicPr>
            <a:picLocks noChangeAspect="1"/>
          </p:cNvPicPr>
          <p:nvPr userDrawn="1"/>
        </p:nvPicPr>
        <p:blipFill>
          <a:blip r:embed="rId7" cstate="print">
            <a:extLst>
              <a:ext uri="{28A0092B-C50C-407E-A947-70E740481C1C}">
                <a14:useLocalDpi xmlns:a14="http://schemas.microsoft.com/office/drawing/2010/main"/>
              </a:ext>
            </a:extLst>
          </a:blip>
          <a:stretch>
            <a:fillRect/>
          </a:stretch>
        </p:blipFill>
        <p:spPr>
          <a:xfrm>
            <a:off x="576263" y="5869820"/>
            <a:ext cx="1474750" cy="518662"/>
          </a:xfrm>
          <a:prstGeom prst="rect">
            <a:avLst/>
          </a:prstGeom>
        </p:spPr>
      </p:pic>
      <p:pic>
        <p:nvPicPr>
          <p:cNvPr id="18" name="Picture 17"/>
          <p:cNvPicPr>
            <a:picLocks noChangeAspect="1"/>
          </p:cNvPicPr>
          <p:nvPr userDrawn="1"/>
        </p:nvPicPr>
        <p:blipFill>
          <a:blip r:embed="rId8" cstate="screen">
            <a:extLst>
              <a:ext uri="{28A0092B-C50C-407E-A947-70E740481C1C}">
                <a14:useLocalDpi xmlns:a14="http://schemas.microsoft.com/office/drawing/2010/main"/>
              </a:ext>
            </a:extLst>
          </a:blip>
          <a:stretch>
            <a:fillRect/>
          </a:stretch>
        </p:blipFill>
        <p:spPr>
          <a:xfrm>
            <a:off x="6318420" y="5547643"/>
            <a:ext cx="2247432" cy="840840"/>
          </a:xfrm>
          <a:prstGeom prst="rect">
            <a:avLst/>
          </a:prstGeom>
        </p:spPr>
      </p:pic>
    </p:spTree>
    <p:extLst>
      <p:ext uri="{BB962C8B-B14F-4D97-AF65-F5344CB8AC3E}">
        <p14:creationId xmlns:p14="http://schemas.microsoft.com/office/powerpoint/2010/main" val="4050869237"/>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slideLayout" Target="../slideLayouts/slideLayout63.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theme" Target="../theme/theme1.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76.xml"/><Relationship Id="rId18" Type="http://schemas.openxmlformats.org/officeDocument/2006/relationships/slideLayout" Target="../slideLayouts/slideLayout81.xml"/><Relationship Id="rId26" Type="http://schemas.openxmlformats.org/officeDocument/2006/relationships/slideLayout" Target="../slideLayouts/slideLayout89.xml"/><Relationship Id="rId39" Type="http://schemas.openxmlformats.org/officeDocument/2006/relationships/slideLayout" Target="../slideLayouts/slideLayout102.xml"/><Relationship Id="rId21" Type="http://schemas.openxmlformats.org/officeDocument/2006/relationships/slideLayout" Target="../slideLayouts/slideLayout84.xml"/><Relationship Id="rId34" Type="http://schemas.openxmlformats.org/officeDocument/2006/relationships/slideLayout" Target="../slideLayouts/slideLayout97.xml"/><Relationship Id="rId42" Type="http://schemas.openxmlformats.org/officeDocument/2006/relationships/slideLayout" Target="../slideLayouts/slideLayout105.xml"/><Relationship Id="rId47" Type="http://schemas.openxmlformats.org/officeDocument/2006/relationships/slideLayout" Target="../slideLayouts/slideLayout110.xml"/><Relationship Id="rId50" Type="http://schemas.openxmlformats.org/officeDocument/2006/relationships/slideLayout" Target="../slideLayouts/slideLayout113.xml"/><Relationship Id="rId55" Type="http://schemas.openxmlformats.org/officeDocument/2006/relationships/slideLayout" Target="../slideLayouts/slideLayout118.xml"/><Relationship Id="rId7" Type="http://schemas.openxmlformats.org/officeDocument/2006/relationships/slideLayout" Target="../slideLayouts/slideLayout70.xml"/><Relationship Id="rId2" Type="http://schemas.openxmlformats.org/officeDocument/2006/relationships/slideLayout" Target="../slideLayouts/slideLayout65.xml"/><Relationship Id="rId16" Type="http://schemas.openxmlformats.org/officeDocument/2006/relationships/slideLayout" Target="../slideLayouts/slideLayout79.xml"/><Relationship Id="rId29" Type="http://schemas.openxmlformats.org/officeDocument/2006/relationships/slideLayout" Target="../slideLayouts/slideLayout92.xml"/><Relationship Id="rId11" Type="http://schemas.openxmlformats.org/officeDocument/2006/relationships/slideLayout" Target="../slideLayouts/slideLayout74.xml"/><Relationship Id="rId24" Type="http://schemas.openxmlformats.org/officeDocument/2006/relationships/slideLayout" Target="../slideLayouts/slideLayout87.xml"/><Relationship Id="rId32" Type="http://schemas.openxmlformats.org/officeDocument/2006/relationships/slideLayout" Target="../slideLayouts/slideLayout95.xml"/><Relationship Id="rId37" Type="http://schemas.openxmlformats.org/officeDocument/2006/relationships/slideLayout" Target="../slideLayouts/slideLayout100.xml"/><Relationship Id="rId40" Type="http://schemas.openxmlformats.org/officeDocument/2006/relationships/slideLayout" Target="../slideLayouts/slideLayout103.xml"/><Relationship Id="rId45" Type="http://schemas.openxmlformats.org/officeDocument/2006/relationships/slideLayout" Target="../slideLayouts/slideLayout108.xml"/><Relationship Id="rId53" Type="http://schemas.openxmlformats.org/officeDocument/2006/relationships/slideLayout" Target="../slideLayouts/slideLayout116.xml"/><Relationship Id="rId58" Type="http://schemas.openxmlformats.org/officeDocument/2006/relationships/slideLayout" Target="../slideLayouts/slideLayout121.xml"/><Relationship Id="rId5" Type="http://schemas.openxmlformats.org/officeDocument/2006/relationships/slideLayout" Target="../slideLayouts/slideLayout68.xml"/><Relationship Id="rId61" Type="http://schemas.openxmlformats.org/officeDocument/2006/relationships/slideLayout" Target="../slideLayouts/slideLayout124.xml"/><Relationship Id="rId19" Type="http://schemas.openxmlformats.org/officeDocument/2006/relationships/slideLayout" Target="../slideLayouts/slideLayout82.xml"/><Relationship Id="rId14" Type="http://schemas.openxmlformats.org/officeDocument/2006/relationships/slideLayout" Target="../slideLayouts/slideLayout77.xml"/><Relationship Id="rId22" Type="http://schemas.openxmlformats.org/officeDocument/2006/relationships/slideLayout" Target="../slideLayouts/slideLayout85.xml"/><Relationship Id="rId27" Type="http://schemas.openxmlformats.org/officeDocument/2006/relationships/slideLayout" Target="../slideLayouts/slideLayout90.xml"/><Relationship Id="rId30" Type="http://schemas.openxmlformats.org/officeDocument/2006/relationships/slideLayout" Target="../slideLayouts/slideLayout93.xml"/><Relationship Id="rId35" Type="http://schemas.openxmlformats.org/officeDocument/2006/relationships/slideLayout" Target="../slideLayouts/slideLayout98.xml"/><Relationship Id="rId43" Type="http://schemas.openxmlformats.org/officeDocument/2006/relationships/slideLayout" Target="../slideLayouts/slideLayout106.xml"/><Relationship Id="rId48" Type="http://schemas.openxmlformats.org/officeDocument/2006/relationships/slideLayout" Target="../slideLayouts/slideLayout111.xml"/><Relationship Id="rId56" Type="http://schemas.openxmlformats.org/officeDocument/2006/relationships/slideLayout" Target="../slideLayouts/slideLayout119.xml"/><Relationship Id="rId8" Type="http://schemas.openxmlformats.org/officeDocument/2006/relationships/slideLayout" Target="../slideLayouts/slideLayout71.xml"/><Relationship Id="rId51" Type="http://schemas.openxmlformats.org/officeDocument/2006/relationships/slideLayout" Target="../slideLayouts/slideLayout114.xml"/><Relationship Id="rId3" Type="http://schemas.openxmlformats.org/officeDocument/2006/relationships/slideLayout" Target="../slideLayouts/slideLayout66.xml"/><Relationship Id="rId12" Type="http://schemas.openxmlformats.org/officeDocument/2006/relationships/slideLayout" Target="../slideLayouts/slideLayout75.xml"/><Relationship Id="rId17" Type="http://schemas.openxmlformats.org/officeDocument/2006/relationships/slideLayout" Target="../slideLayouts/slideLayout80.xml"/><Relationship Id="rId25" Type="http://schemas.openxmlformats.org/officeDocument/2006/relationships/slideLayout" Target="../slideLayouts/slideLayout88.xml"/><Relationship Id="rId33" Type="http://schemas.openxmlformats.org/officeDocument/2006/relationships/slideLayout" Target="../slideLayouts/slideLayout96.xml"/><Relationship Id="rId38" Type="http://schemas.openxmlformats.org/officeDocument/2006/relationships/slideLayout" Target="../slideLayouts/slideLayout101.xml"/><Relationship Id="rId46" Type="http://schemas.openxmlformats.org/officeDocument/2006/relationships/slideLayout" Target="../slideLayouts/slideLayout109.xml"/><Relationship Id="rId59" Type="http://schemas.openxmlformats.org/officeDocument/2006/relationships/slideLayout" Target="../slideLayouts/slideLayout122.xml"/><Relationship Id="rId20" Type="http://schemas.openxmlformats.org/officeDocument/2006/relationships/slideLayout" Target="../slideLayouts/slideLayout83.xml"/><Relationship Id="rId41" Type="http://schemas.openxmlformats.org/officeDocument/2006/relationships/slideLayout" Target="../slideLayouts/slideLayout104.xml"/><Relationship Id="rId54" Type="http://schemas.openxmlformats.org/officeDocument/2006/relationships/slideLayout" Target="../slideLayouts/slideLayout117.xml"/><Relationship Id="rId62" Type="http://schemas.openxmlformats.org/officeDocument/2006/relationships/theme" Target="../theme/theme2.xml"/><Relationship Id="rId1" Type="http://schemas.openxmlformats.org/officeDocument/2006/relationships/slideLayout" Target="../slideLayouts/slideLayout64.xml"/><Relationship Id="rId6" Type="http://schemas.openxmlformats.org/officeDocument/2006/relationships/slideLayout" Target="../slideLayouts/slideLayout69.xml"/><Relationship Id="rId15" Type="http://schemas.openxmlformats.org/officeDocument/2006/relationships/slideLayout" Target="../slideLayouts/slideLayout78.xml"/><Relationship Id="rId23" Type="http://schemas.openxmlformats.org/officeDocument/2006/relationships/slideLayout" Target="../slideLayouts/slideLayout86.xml"/><Relationship Id="rId28" Type="http://schemas.openxmlformats.org/officeDocument/2006/relationships/slideLayout" Target="../slideLayouts/slideLayout91.xml"/><Relationship Id="rId36" Type="http://schemas.openxmlformats.org/officeDocument/2006/relationships/slideLayout" Target="../slideLayouts/slideLayout99.xml"/><Relationship Id="rId49" Type="http://schemas.openxmlformats.org/officeDocument/2006/relationships/slideLayout" Target="../slideLayouts/slideLayout112.xml"/><Relationship Id="rId57" Type="http://schemas.openxmlformats.org/officeDocument/2006/relationships/slideLayout" Target="../slideLayouts/slideLayout120.xml"/><Relationship Id="rId10" Type="http://schemas.openxmlformats.org/officeDocument/2006/relationships/slideLayout" Target="../slideLayouts/slideLayout73.xml"/><Relationship Id="rId31" Type="http://schemas.openxmlformats.org/officeDocument/2006/relationships/slideLayout" Target="../slideLayouts/slideLayout94.xml"/><Relationship Id="rId44" Type="http://schemas.openxmlformats.org/officeDocument/2006/relationships/slideLayout" Target="../slideLayouts/slideLayout107.xml"/><Relationship Id="rId52" Type="http://schemas.openxmlformats.org/officeDocument/2006/relationships/slideLayout" Target="../slideLayouts/slideLayout115.xml"/><Relationship Id="rId60" Type="http://schemas.openxmlformats.org/officeDocument/2006/relationships/slideLayout" Target="../slideLayouts/slideLayout123.xml"/><Relationship Id="rId4" Type="http://schemas.openxmlformats.org/officeDocument/2006/relationships/slideLayout" Target="../slideLayouts/slideLayout67.xml"/><Relationship Id="rId9" Type="http://schemas.openxmlformats.org/officeDocument/2006/relationships/slideLayout" Target="../slideLayouts/slideLayout7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287999" y="1584325"/>
            <a:ext cx="8568663" cy="4408488"/>
          </a:xfrm>
          <a:prstGeom prst="rect">
            <a:avLst/>
          </a:prstGeom>
        </p:spPr>
        <p:txBody>
          <a:bodyPr vert="horz" lIns="0" tIns="0" rIns="0" bIns="0" rtlCol="0">
            <a:normAutofit/>
          </a:bodyPr>
          <a:lstStyle/>
          <a:p>
            <a:pPr lvl="0"/>
            <a:r>
              <a:rPr lang="nl-NL" dirty="0"/>
              <a:t>Klik om de modelstijlen te bewerken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8" name="Title Placeholder 7"/>
          <p:cNvSpPr>
            <a:spLocks noGrp="1"/>
          </p:cNvSpPr>
          <p:nvPr>
            <p:ph type="title"/>
          </p:nvPr>
        </p:nvSpPr>
        <p:spPr>
          <a:xfrm>
            <a:off x="144000" y="143999"/>
            <a:ext cx="8856000" cy="1154575"/>
          </a:xfrm>
          <a:prstGeom prst="rect">
            <a:avLst/>
          </a:prstGeom>
          <a:noFill/>
          <a:ln>
            <a:noFill/>
          </a:ln>
        </p:spPr>
        <p:txBody>
          <a:bodyPr vert="horz" lIns="144000" tIns="0" rIns="144000" bIns="0" rtlCol="0" anchor="ctr">
            <a:normAutofit/>
          </a:bodyPr>
          <a:lstStyle/>
          <a:p>
            <a:r>
              <a:rPr lang="en-US"/>
              <a:t>Click to edit Master title style</a:t>
            </a:r>
            <a:endParaRPr lang="nl-NL" dirty="0"/>
          </a:p>
        </p:txBody>
      </p:sp>
      <p:sp>
        <p:nvSpPr>
          <p:cNvPr id="13" name="Footer Placeholder 3"/>
          <p:cNvSpPr>
            <a:spLocks noGrp="1"/>
          </p:cNvSpPr>
          <p:nvPr>
            <p:ph type="ftr" sz="quarter" idx="3"/>
          </p:nvPr>
        </p:nvSpPr>
        <p:spPr>
          <a:xfrm>
            <a:off x="142875" y="6282000"/>
            <a:ext cx="6480000" cy="432000"/>
          </a:xfrm>
          <a:prstGeom prst="rect">
            <a:avLst/>
          </a:prstGeom>
        </p:spPr>
        <p:txBody>
          <a:bodyPr lIns="144000" tIns="0" rIns="0" bIns="0" anchor="ctr" anchorCtr="0"/>
          <a:lstStyle>
            <a:lvl1pPr algn="l">
              <a:defRPr sz="1400">
                <a:solidFill>
                  <a:schemeClr val="tx1"/>
                </a:solidFill>
              </a:defRPr>
            </a:lvl1pPr>
          </a:lstStyle>
          <a:p>
            <a:pPr hangingPunct="1"/>
            <a:endParaRPr lang="nl-NL" kern="1200" dirty="0">
              <a:solidFill>
                <a:prstClr val="black"/>
              </a:solidFill>
              <a:latin typeface="Arial"/>
              <a:ea typeface="+mn-ea"/>
              <a:cs typeface="+mn-cs"/>
            </a:endParaRPr>
          </a:p>
        </p:txBody>
      </p:sp>
      <p:sp>
        <p:nvSpPr>
          <p:cNvPr id="14" name="Date Placeholder 2"/>
          <p:cNvSpPr>
            <a:spLocks noGrp="1"/>
          </p:cNvSpPr>
          <p:nvPr>
            <p:ph type="dt" sz="half" idx="2"/>
          </p:nvPr>
        </p:nvSpPr>
        <p:spPr>
          <a:xfrm>
            <a:off x="5803951" y="6373219"/>
            <a:ext cx="2133600" cy="149125"/>
          </a:xfrm>
          <a:prstGeom prst="rect">
            <a:avLst/>
          </a:prstGeom>
        </p:spPr>
        <p:txBody>
          <a:bodyPr wrap="none" lIns="0" tIns="0" rIns="0" bIns="0" anchor="t" anchorCtr="0"/>
          <a:lstStyle>
            <a:lvl1pPr algn="r">
              <a:defRPr sz="900">
                <a:solidFill>
                  <a:schemeClr val="tx1"/>
                </a:solidFill>
              </a:defRPr>
            </a:lvl1pPr>
          </a:lstStyle>
          <a:p>
            <a:pPr hangingPunct="1"/>
            <a:endParaRPr lang="nl-NL" kern="1200" dirty="0">
              <a:solidFill>
                <a:prstClr val="black"/>
              </a:solidFill>
              <a:latin typeface="Arial"/>
              <a:ea typeface="+mn-ea"/>
              <a:cs typeface="+mn-cs"/>
            </a:endParaRPr>
          </a:p>
        </p:txBody>
      </p:sp>
      <p:sp>
        <p:nvSpPr>
          <p:cNvPr id="15" name="Slide Number Placeholder 4"/>
          <p:cNvSpPr>
            <a:spLocks noGrp="1"/>
          </p:cNvSpPr>
          <p:nvPr>
            <p:ph type="sldNum" sz="quarter" idx="4"/>
          </p:nvPr>
        </p:nvSpPr>
        <p:spPr>
          <a:xfrm>
            <a:off x="7936943" y="6372000"/>
            <a:ext cx="438611" cy="218229"/>
          </a:xfrm>
          <a:prstGeom prst="rect">
            <a:avLst/>
          </a:prstGeom>
        </p:spPr>
        <p:txBody>
          <a:bodyPr wrap="none" lIns="0" tIns="0" rIns="144000" bIns="0" anchor="t" anchorCtr="0"/>
          <a:lstStyle>
            <a:lvl1pPr algn="r">
              <a:defRPr sz="900" b="0" i="0">
                <a:solidFill>
                  <a:schemeClr val="tx1"/>
                </a:solidFill>
              </a:defRPr>
            </a:lvl1pPr>
          </a:lstStyle>
          <a:p>
            <a:pPr hangingPunct="1"/>
            <a:fld id="{B6B5D4A3-EC48-4948-B56B-369ED226E95B}" type="slidenum">
              <a:rPr lang="nl-NL" kern="1200" smtClean="0">
                <a:solidFill>
                  <a:prstClr val="black"/>
                </a:solidFill>
                <a:latin typeface="Arial"/>
                <a:ea typeface="+mn-ea"/>
                <a:cs typeface="+mn-cs"/>
              </a:rPr>
              <a:pPr hangingPunct="1"/>
              <a:t>‹#›</a:t>
            </a:fld>
            <a:endParaRPr lang="nl-NL" kern="1200" dirty="0">
              <a:solidFill>
                <a:prstClr val="black"/>
              </a:solidFill>
              <a:latin typeface="Arial"/>
              <a:ea typeface="+mn-ea"/>
              <a:cs typeface="+mn-cs"/>
            </a:endParaRPr>
          </a:p>
        </p:txBody>
      </p:sp>
    </p:spTree>
    <p:extLst>
      <p:ext uri="{BB962C8B-B14F-4D97-AF65-F5344CB8AC3E}">
        <p14:creationId xmlns:p14="http://schemas.microsoft.com/office/powerpoint/2010/main" val="1764236692"/>
      </p:ext>
    </p:extLst>
  </p:cSld>
  <p:clrMap bg1="lt1" tx1="dk1" bg2="lt2" tx2="dk2" accent1="accent1" accent2="accent2" accent3="accent3" accent4="accent4" accent5="accent5" accent6="accent6" hlink="hlink" folHlink="folHlink"/>
  <p:sldLayoutIdLst>
    <p:sldLayoutId id="2147483692" r:id="rId1"/>
    <p:sldLayoutId id="2147483693" r:id="rId2"/>
    <p:sldLayoutId id="2147483694" r:id="rId3"/>
    <p:sldLayoutId id="2147483695" r:id="rId4"/>
    <p:sldLayoutId id="2147483696" r:id="rId5"/>
    <p:sldLayoutId id="2147483697" r:id="rId6"/>
    <p:sldLayoutId id="2147483698" r:id="rId7"/>
    <p:sldLayoutId id="2147483699" r:id="rId8"/>
    <p:sldLayoutId id="2147483700" r:id="rId9"/>
    <p:sldLayoutId id="2147483701" r:id="rId10"/>
    <p:sldLayoutId id="2147483702" r:id="rId11"/>
    <p:sldLayoutId id="2147483703" r:id="rId12"/>
    <p:sldLayoutId id="2147483704" r:id="rId13"/>
    <p:sldLayoutId id="2147483705" r:id="rId14"/>
    <p:sldLayoutId id="2147483706" r:id="rId15"/>
    <p:sldLayoutId id="2147483707" r:id="rId16"/>
    <p:sldLayoutId id="2147483708" r:id="rId17"/>
    <p:sldLayoutId id="2147483709" r:id="rId18"/>
    <p:sldLayoutId id="2147483710" r:id="rId19"/>
    <p:sldLayoutId id="2147483711" r:id="rId20"/>
    <p:sldLayoutId id="2147483712" r:id="rId21"/>
    <p:sldLayoutId id="2147483713" r:id="rId22"/>
    <p:sldLayoutId id="2147483714" r:id="rId23"/>
    <p:sldLayoutId id="2147483715" r:id="rId24"/>
    <p:sldLayoutId id="2147483716" r:id="rId25"/>
    <p:sldLayoutId id="2147483717" r:id="rId26"/>
    <p:sldLayoutId id="2147483718" r:id="rId27"/>
    <p:sldLayoutId id="2147483719" r:id="rId28"/>
    <p:sldLayoutId id="2147483720" r:id="rId29"/>
    <p:sldLayoutId id="2147483721" r:id="rId30"/>
    <p:sldLayoutId id="2147483722" r:id="rId31"/>
    <p:sldLayoutId id="2147483723" r:id="rId32"/>
    <p:sldLayoutId id="2147483724" r:id="rId33"/>
    <p:sldLayoutId id="2147483725" r:id="rId34"/>
    <p:sldLayoutId id="2147483726" r:id="rId35"/>
    <p:sldLayoutId id="2147483727" r:id="rId36"/>
    <p:sldLayoutId id="2147483728" r:id="rId37"/>
    <p:sldLayoutId id="2147483729" r:id="rId38"/>
    <p:sldLayoutId id="2147483730" r:id="rId39"/>
    <p:sldLayoutId id="2147483731" r:id="rId40"/>
    <p:sldLayoutId id="2147483732" r:id="rId41"/>
    <p:sldLayoutId id="2147483733" r:id="rId42"/>
    <p:sldLayoutId id="2147483734" r:id="rId43"/>
    <p:sldLayoutId id="2147483735" r:id="rId44"/>
    <p:sldLayoutId id="2147483736" r:id="rId45"/>
    <p:sldLayoutId id="2147483737" r:id="rId46"/>
    <p:sldLayoutId id="2147483738" r:id="rId47"/>
    <p:sldLayoutId id="2147483739" r:id="rId48"/>
    <p:sldLayoutId id="2147483740" r:id="rId49"/>
    <p:sldLayoutId id="2147483741" r:id="rId50"/>
    <p:sldLayoutId id="2147483742" r:id="rId51"/>
    <p:sldLayoutId id="2147483743" r:id="rId52"/>
    <p:sldLayoutId id="2147483744" r:id="rId53"/>
    <p:sldLayoutId id="2147483745" r:id="rId54"/>
    <p:sldLayoutId id="2147483746" r:id="rId55"/>
    <p:sldLayoutId id="2147483747" r:id="rId56"/>
    <p:sldLayoutId id="2147483748" r:id="rId57"/>
    <p:sldLayoutId id="2147483749" r:id="rId58"/>
    <p:sldLayoutId id="2147483750" r:id="rId59"/>
    <p:sldLayoutId id="2147483751" r:id="rId60"/>
    <p:sldLayoutId id="2147483752" r:id="rId61"/>
    <p:sldLayoutId id="2147483753" r:id="rId62"/>
    <p:sldLayoutId id="2147483754" r:id="rId63"/>
  </p:sldLayoutIdLst>
  <p:hf sldNum="0" hdr="0" ftr="0" dt="0"/>
  <p:txStyles>
    <p:titleStyle>
      <a:lvl1pPr algn="l" defTabSz="914400" rtl="0" eaLnBrk="1" latinLnBrk="0" hangingPunct="1">
        <a:spcBef>
          <a:spcPct val="0"/>
        </a:spcBef>
        <a:buNone/>
        <a:defRPr sz="3200" b="1" kern="1200" cap="none" baseline="0">
          <a:solidFill>
            <a:schemeClr val="bg1"/>
          </a:solidFill>
          <a:latin typeface="+mj-lt"/>
          <a:ea typeface="+mj-ea"/>
          <a:cs typeface="+mj-cs"/>
        </a:defRPr>
      </a:lvl1pPr>
    </p:titleStyle>
    <p:bodyStyle>
      <a:lvl1pPr marL="144000" indent="-144000" algn="l" defTabSz="914400" rtl="0" eaLnBrk="1" latinLnBrk="0" hangingPunct="1">
        <a:spcBef>
          <a:spcPts val="600"/>
        </a:spcBef>
        <a:buClr>
          <a:schemeClr val="accent1"/>
        </a:buClr>
        <a:buFont typeface="Arial" pitchFamily="34" charset="0"/>
        <a:buChar char="•"/>
        <a:defRPr sz="1600" b="0" kern="1200">
          <a:solidFill>
            <a:schemeClr val="tx1"/>
          </a:solidFill>
          <a:latin typeface="+mn-lt"/>
          <a:ea typeface="+mn-ea"/>
          <a:cs typeface="+mn-cs"/>
        </a:defRPr>
      </a:lvl1pPr>
      <a:lvl2pPr marL="288000" indent="-144000" algn="l" defTabSz="914400" rtl="0" eaLnBrk="1" latinLnBrk="0" hangingPunct="1">
        <a:spcBef>
          <a:spcPts val="0"/>
        </a:spcBef>
        <a:buFont typeface="Arial" pitchFamily="34" charset="0"/>
        <a:buChar char="-"/>
        <a:defRPr sz="1600" kern="1200">
          <a:solidFill>
            <a:schemeClr val="tx1"/>
          </a:solidFill>
          <a:latin typeface="+mn-lt"/>
          <a:ea typeface="+mn-ea"/>
          <a:cs typeface="+mn-cs"/>
        </a:defRPr>
      </a:lvl2pPr>
      <a:lvl3pPr marL="432000" indent="-144000" algn="l" defTabSz="914400" rtl="0" eaLnBrk="1" latinLnBrk="0" hangingPunct="1">
        <a:spcBef>
          <a:spcPts val="0"/>
        </a:spcBef>
        <a:buFont typeface="Arial" pitchFamily="34" charset="0"/>
        <a:buChar char="-"/>
        <a:defRPr sz="1600" kern="1200">
          <a:solidFill>
            <a:schemeClr val="tx1"/>
          </a:solidFill>
          <a:latin typeface="+mn-lt"/>
          <a:ea typeface="+mn-ea"/>
          <a:cs typeface="+mn-cs"/>
        </a:defRPr>
      </a:lvl3pPr>
      <a:lvl4pPr marL="0" indent="0" algn="l" defTabSz="914400" rtl="0" eaLnBrk="1" latinLnBrk="0" hangingPunct="1">
        <a:spcBef>
          <a:spcPts val="1200"/>
        </a:spcBef>
        <a:buFont typeface="Arial" pitchFamily="34" charset="0"/>
        <a:buNone/>
        <a:defRPr sz="2000" b="1" kern="1200">
          <a:solidFill>
            <a:schemeClr val="tx1"/>
          </a:solidFill>
          <a:latin typeface="+mn-lt"/>
          <a:ea typeface="+mn-ea"/>
          <a:cs typeface="+mn-cs"/>
        </a:defRPr>
      </a:lvl4pPr>
      <a:lvl5pPr marL="0" indent="0" algn="l" defTabSz="914400" rtl="0" eaLnBrk="1" latinLnBrk="0" hangingPunct="1">
        <a:spcBef>
          <a:spcPts val="0"/>
        </a:spcBef>
        <a:buFont typeface="Arial" pitchFamily="34" charset="0"/>
        <a:buNone/>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287999" y="1584325"/>
            <a:ext cx="8568663" cy="4408488"/>
          </a:xfrm>
          <a:prstGeom prst="rect">
            <a:avLst/>
          </a:prstGeom>
        </p:spPr>
        <p:txBody>
          <a:bodyPr vert="horz" lIns="0" tIns="0" rIns="0" bIns="0" rtlCol="0">
            <a:normAutofit/>
          </a:bodyPr>
          <a:lstStyle/>
          <a:p>
            <a:pPr lvl="0"/>
            <a:r>
              <a:rPr lang="nl-NL" dirty="0"/>
              <a:t>Klik om de modelstijlen te bewerken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8" name="Title Placeholder 7"/>
          <p:cNvSpPr>
            <a:spLocks noGrp="1"/>
          </p:cNvSpPr>
          <p:nvPr>
            <p:ph type="title"/>
          </p:nvPr>
        </p:nvSpPr>
        <p:spPr>
          <a:xfrm>
            <a:off x="144000" y="143999"/>
            <a:ext cx="8856000" cy="1154575"/>
          </a:xfrm>
          <a:prstGeom prst="rect">
            <a:avLst/>
          </a:prstGeom>
          <a:noFill/>
          <a:ln>
            <a:noFill/>
          </a:ln>
        </p:spPr>
        <p:txBody>
          <a:bodyPr vert="horz" lIns="144000" tIns="0" rIns="144000" bIns="0" rtlCol="0" anchor="ctr">
            <a:normAutofit/>
          </a:bodyPr>
          <a:lstStyle/>
          <a:p>
            <a:r>
              <a:rPr lang="en-US"/>
              <a:t>Click to edit Master title style</a:t>
            </a:r>
            <a:endParaRPr lang="nl-NL" dirty="0"/>
          </a:p>
        </p:txBody>
      </p:sp>
      <p:sp>
        <p:nvSpPr>
          <p:cNvPr id="13" name="Footer Placeholder 3"/>
          <p:cNvSpPr>
            <a:spLocks noGrp="1"/>
          </p:cNvSpPr>
          <p:nvPr>
            <p:ph type="ftr" sz="quarter" idx="3"/>
          </p:nvPr>
        </p:nvSpPr>
        <p:spPr>
          <a:xfrm>
            <a:off x="142875" y="6282000"/>
            <a:ext cx="6480000" cy="432000"/>
          </a:xfrm>
          <a:prstGeom prst="rect">
            <a:avLst/>
          </a:prstGeom>
        </p:spPr>
        <p:txBody>
          <a:bodyPr lIns="144000" tIns="0" rIns="0" bIns="0" anchor="ctr" anchorCtr="0"/>
          <a:lstStyle>
            <a:lvl1pPr algn="l">
              <a:defRPr sz="1400">
                <a:solidFill>
                  <a:schemeClr val="tx1"/>
                </a:solidFill>
              </a:defRPr>
            </a:lvl1pPr>
          </a:lstStyle>
          <a:p>
            <a:pPr hangingPunct="1"/>
            <a:endParaRPr lang="nl-NL" kern="1200" dirty="0">
              <a:solidFill>
                <a:prstClr val="black"/>
              </a:solidFill>
              <a:latin typeface="Arial"/>
              <a:ea typeface="+mn-ea"/>
              <a:cs typeface="+mn-cs"/>
            </a:endParaRPr>
          </a:p>
        </p:txBody>
      </p:sp>
      <p:sp>
        <p:nvSpPr>
          <p:cNvPr id="14" name="Date Placeholder 2"/>
          <p:cNvSpPr>
            <a:spLocks noGrp="1"/>
          </p:cNvSpPr>
          <p:nvPr>
            <p:ph type="dt" sz="half" idx="2"/>
          </p:nvPr>
        </p:nvSpPr>
        <p:spPr>
          <a:xfrm>
            <a:off x="5803951" y="6373219"/>
            <a:ext cx="2133600" cy="149125"/>
          </a:xfrm>
          <a:prstGeom prst="rect">
            <a:avLst/>
          </a:prstGeom>
        </p:spPr>
        <p:txBody>
          <a:bodyPr wrap="none" lIns="0" tIns="0" rIns="0" bIns="0" anchor="t" anchorCtr="0"/>
          <a:lstStyle>
            <a:lvl1pPr algn="r">
              <a:defRPr sz="900">
                <a:solidFill>
                  <a:schemeClr val="tx1"/>
                </a:solidFill>
              </a:defRPr>
            </a:lvl1pPr>
          </a:lstStyle>
          <a:p>
            <a:pPr hangingPunct="1"/>
            <a:endParaRPr lang="nl-NL" kern="1200" dirty="0">
              <a:solidFill>
                <a:prstClr val="black"/>
              </a:solidFill>
              <a:latin typeface="Arial"/>
              <a:ea typeface="+mn-ea"/>
              <a:cs typeface="+mn-cs"/>
            </a:endParaRPr>
          </a:p>
        </p:txBody>
      </p:sp>
      <p:sp>
        <p:nvSpPr>
          <p:cNvPr id="15" name="Slide Number Placeholder 4"/>
          <p:cNvSpPr>
            <a:spLocks noGrp="1"/>
          </p:cNvSpPr>
          <p:nvPr>
            <p:ph type="sldNum" sz="quarter" idx="4"/>
          </p:nvPr>
        </p:nvSpPr>
        <p:spPr>
          <a:xfrm>
            <a:off x="7936943" y="6372000"/>
            <a:ext cx="438611" cy="218229"/>
          </a:xfrm>
          <a:prstGeom prst="rect">
            <a:avLst/>
          </a:prstGeom>
        </p:spPr>
        <p:txBody>
          <a:bodyPr wrap="none" lIns="0" tIns="0" rIns="144000" bIns="0" anchor="t" anchorCtr="0"/>
          <a:lstStyle>
            <a:lvl1pPr algn="r">
              <a:defRPr sz="900" b="0" i="0">
                <a:solidFill>
                  <a:schemeClr val="tx1"/>
                </a:solidFill>
              </a:defRPr>
            </a:lvl1pPr>
          </a:lstStyle>
          <a:p>
            <a:pPr hangingPunct="1"/>
            <a:fld id="{B6B5D4A3-EC48-4948-B56B-369ED226E95B}" type="slidenum">
              <a:rPr lang="nl-NL" kern="1200" smtClean="0">
                <a:solidFill>
                  <a:prstClr val="black"/>
                </a:solidFill>
                <a:latin typeface="Arial"/>
                <a:ea typeface="+mn-ea"/>
                <a:cs typeface="+mn-cs"/>
              </a:rPr>
              <a:pPr hangingPunct="1"/>
              <a:t>‹#›</a:t>
            </a:fld>
            <a:endParaRPr lang="nl-NL" kern="1200" dirty="0">
              <a:solidFill>
                <a:prstClr val="black"/>
              </a:solidFill>
              <a:latin typeface="Arial"/>
              <a:ea typeface="+mn-ea"/>
              <a:cs typeface="+mn-cs"/>
            </a:endParaRPr>
          </a:p>
        </p:txBody>
      </p:sp>
    </p:spTree>
    <p:extLst>
      <p:ext uri="{BB962C8B-B14F-4D97-AF65-F5344CB8AC3E}">
        <p14:creationId xmlns:p14="http://schemas.microsoft.com/office/powerpoint/2010/main" val="2024641636"/>
      </p:ext>
    </p:extLst>
  </p:cSld>
  <p:clrMap bg1="lt1" tx1="dk1" bg2="lt2" tx2="dk2" accent1="accent1" accent2="accent2" accent3="accent3" accent4="accent4" accent5="accent5" accent6="accent6" hlink="hlink" folHlink="folHlink"/>
  <p:sldLayoutIdLst>
    <p:sldLayoutId id="2147483756" r:id="rId1"/>
    <p:sldLayoutId id="2147483757" r:id="rId2"/>
    <p:sldLayoutId id="2147483758" r:id="rId3"/>
    <p:sldLayoutId id="2147483759" r:id="rId4"/>
    <p:sldLayoutId id="2147483760" r:id="rId5"/>
    <p:sldLayoutId id="2147483761" r:id="rId6"/>
    <p:sldLayoutId id="2147483762" r:id="rId7"/>
    <p:sldLayoutId id="2147483763" r:id="rId8"/>
    <p:sldLayoutId id="2147483764" r:id="rId9"/>
    <p:sldLayoutId id="2147483765" r:id="rId10"/>
    <p:sldLayoutId id="2147483766" r:id="rId11"/>
    <p:sldLayoutId id="2147483767" r:id="rId12"/>
    <p:sldLayoutId id="2147483768" r:id="rId13"/>
    <p:sldLayoutId id="2147483769" r:id="rId14"/>
    <p:sldLayoutId id="2147483770" r:id="rId15"/>
    <p:sldLayoutId id="2147483771" r:id="rId16"/>
    <p:sldLayoutId id="2147483772" r:id="rId17"/>
    <p:sldLayoutId id="2147483773" r:id="rId18"/>
    <p:sldLayoutId id="2147483774" r:id="rId19"/>
    <p:sldLayoutId id="2147483775" r:id="rId20"/>
    <p:sldLayoutId id="2147483776" r:id="rId21"/>
    <p:sldLayoutId id="2147483777" r:id="rId22"/>
    <p:sldLayoutId id="2147483778" r:id="rId23"/>
    <p:sldLayoutId id="2147483779" r:id="rId24"/>
    <p:sldLayoutId id="2147483780" r:id="rId25"/>
    <p:sldLayoutId id="2147483781" r:id="rId26"/>
    <p:sldLayoutId id="2147483782" r:id="rId27"/>
    <p:sldLayoutId id="2147483783" r:id="rId28"/>
    <p:sldLayoutId id="2147483784" r:id="rId29"/>
    <p:sldLayoutId id="2147483785" r:id="rId30"/>
    <p:sldLayoutId id="2147483786" r:id="rId31"/>
    <p:sldLayoutId id="2147483787" r:id="rId32"/>
    <p:sldLayoutId id="2147483788" r:id="rId33"/>
    <p:sldLayoutId id="2147483789" r:id="rId34"/>
    <p:sldLayoutId id="2147483790" r:id="rId35"/>
    <p:sldLayoutId id="2147483791" r:id="rId36"/>
    <p:sldLayoutId id="2147483792" r:id="rId37"/>
    <p:sldLayoutId id="2147483793" r:id="rId38"/>
    <p:sldLayoutId id="2147483794" r:id="rId39"/>
    <p:sldLayoutId id="2147483795" r:id="rId40"/>
    <p:sldLayoutId id="2147483796" r:id="rId41"/>
    <p:sldLayoutId id="2147483797" r:id="rId42"/>
    <p:sldLayoutId id="2147483798" r:id="rId43"/>
    <p:sldLayoutId id="2147483799" r:id="rId44"/>
    <p:sldLayoutId id="2147483800" r:id="rId45"/>
    <p:sldLayoutId id="2147483801" r:id="rId46"/>
    <p:sldLayoutId id="2147483802" r:id="rId47"/>
    <p:sldLayoutId id="2147483803" r:id="rId48"/>
    <p:sldLayoutId id="2147483804" r:id="rId49"/>
    <p:sldLayoutId id="2147483805" r:id="rId50"/>
    <p:sldLayoutId id="2147483806" r:id="rId51"/>
    <p:sldLayoutId id="2147483807" r:id="rId52"/>
    <p:sldLayoutId id="2147483808" r:id="rId53"/>
    <p:sldLayoutId id="2147483809" r:id="rId54"/>
    <p:sldLayoutId id="2147483810" r:id="rId55"/>
    <p:sldLayoutId id="2147483811" r:id="rId56"/>
    <p:sldLayoutId id="2147483812" r:id="rId57"/>
    <p:sldLayoutId id="2147483813" r:id="rId58"/>
    <p:sldLayoutId id="2147483814" r:id="rId59"/>
    <p:sldLayoutId id="2147483815" r:id="rId60"/>
    <p:sldLayoutId id="2147483816" r:id="rId61"/>
  </p:sldLayoutIdLst>
  <p:hf sldNum="0" hdr="0" ftr="0" dt="0"/>
  <p:txStyles>
    <p:titleStyle>
      <a:lvl1pPr algn="l" defTabSz="914400" rtl="0" eaLnBrk="1" latinLnBrk="0" hangingPunct="1">
        <a:spcBef>
          <a:spcPct val="0"/>
        </a:spcBef>
        <a:buNone/>
        <a:defRPr sz="3200" b="1" kern="1200" cap="none" baseline="0">
          <a:solidFill>
            <a:schemeClr val="bg1"/>
          </a:solidFill>
          <a:latin typeface="+mj-lt"/>
          <a:ea typeface="+mj-ea"/>
          <a:cs typeface="+mj-cs"/>
        </a:defRPr>
      </a:lvl1pPr>
    </p:titleStyle>
    <p:bodyStyle>
      <a:lvl1pPr marL="144000" indent="-144000" algn="l" defTabSz="914400" rtl="0" eaLnBrk="1" latinLnBrk="0" hangingPunct="1">
        <a:spcBef>
          <a:spcPts val="600"/>
        </a:spcBef>
        <a:buClr>
          <a:schemeClr val="accent1"/>
        </a:buClr>
        <a:buFont typeface="Arial" pitchFamily="34" charset="0"/>
        <a:buChar char="•"/>
        <a:defRPr sz="1600" b="0" kern="1200">
          <a:solidFill>
            <a:schemeClr val="tx1"/>
          </a:solidFill>
          <a:latin typeface="+mn-lt"/>
          <a:ea typeface="+mn-ea"/>
          <a:cs typeface="+mn-cs"/>
        </a:defRPr>
      </a:lvl1pPr>
      <a:lvl2pPr marL="288000" indent="-144000" algn="l" defTabSz="914400" rtl="0" eaLnBrk="1" latinLnBrk="0" hangingPunct="1">
        <a:spcBef>
          <a:spcPts val="0"/>
        </a:spcBef>
        <a:buFont typeface="Arial" pitchFamily="34" charset="0"/>
        <a:buChar char="-"/>
        <a:defRPr sz="1600" kern="1200">
          <a:solidFill>
            <a:schemeClr val="tx1"/>
          </a:solidFill>
          <a:latin typeface="+mn-lt"/>
          <a:ea typeface="+mn-ea"/>
          <a:cs typeface="+mn-cs"/>
        </a:defRPr>
      </a:lvl2pPr>
      <a:lvl3pPr marL="432000" indent="-144000" algn="l" defTabSz="914400" rtl="0" eaLnBrk="1" latinLnBrk="0" hangingPunct="1">
        <a:spcBef>
          <a:spcPts val="0"/>
        </a:spcBef>
        <a:buFont typeface="Arial" pitchFamily="34" charset="0"/>
        <a:buChar char="-"/>
        <a:defRPr sz="1600" kern="1200">
          <a:solidFill>
            <a:schemeClr val="tx1"/>
          </a:solidFill>
          <a:latin typeface="+mn-lt"/>
          <a:ea typeface="+mn-ea"/>
          <a:cs typeface="+mn-cs"/>
        </a:defRPr>
      </a:lvl3pPr>
      <a:lvl4pPr marL="0" indent="0" algn="l" defTabSz="914400" rtl="0" eaLnBrk="1" latinLnBrk="0" hangingPunct="1">
        <a:spcBef>
          <a:spcPts val="1200"/>
        </a:spcBef>
        <a:buFont typeface="Arial" pitchFamily="34" charset="0"/>
        <a:buNone/>
        <a:defRPr sz="2000" b="1" kern="1200">
          <a:solidFill>
            <a:schemeClr val="tx1"/>
          </a:solidFill>
          <a:latin typeface="+mn-lt"/>
          <a:ea typeface="+mn-ea"/>
          <a:cs typeface="+mn-cs"/>
        </a:defRPr>
      </a:lvl4pPr>
      <a:lvl5pPr marL="0" indent="0" algn="l" defTabSz="914400" rtl="0" eaLnBrk="1" latinLnBrk="0" hangingPunct="1">
        <a:spcBef>
          <a:spcPts val="0"/>
        </a:spcBef>
        <a:buFont typeface="Arial" pitchFamily="34" charset="0"/>
        <a:buNone/>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9.xml"/><Relationship Id="rId1" Type="http://schemas.openxmlformats.org/officeDocument/2006/relationships/slideLayout" Target="../slideLayouts/slideLayout72.xml"/></Relationships>
</file>

<file path=ppt/slides/_rels/slide1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0.xml"/><Relationship Id="rId1" Type="http://schemas.openxmlformats.org/officeDocument/2006/relationships/slideLayout" Target="../slideLayouts/slideLayout7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39.jpeg"/></Relationships>
</file>

<file path=ppt/slides/_rels/slide12.xml.rels><?xml version="1.0" encoding="UTF-8" standalone="yes"?>
<Relationships xmlns="http://schemas.openxmlformats.org/package/2006/relationships"><Relationship Id="rId3" Type="http://schemas.openxmlformats.org/officeDocument/2006/relationships/hyperlink" Target="https://filesender.surfnet.nl/" TargetMode="External"/><Relationship Id="rId2" Type="http://schemas.openxmlformats.org/officeDocument/2006/relationships/notesSlide" Target="../notesSlides/notesSlide11.xml"/><Relationship Id="rId1" Type="http://schemas.openxmlformats.org/officeDocument/2006/relationships/slideLayout" Target="../slideLayouts/slideLayout72.xml"/><Relationship Id="rId5" Type="http://schemas.openxmlformats.org/officeDocument/2006/relationships/image" Target="../media/image50.tiff"/><Relationship Id="rId4" Type="http://schemas.openxmlformats.org/officeDocument/2006/relationships/image" Target="../media/image49.png"/></Relationships>
</file>

<file path=ppt/slides/_rels/slide1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2.xml"/><Relationship Id="rId1" Type="http://schemas.openxmlformats.org/officeDocument/2006/relationships/slideLayout" Target="../slideLayouts/slideLayout72.xml"/><Relationship Id="rId5" Type="http://schemas.openxmlformats.org/officeDocument/2006/relationships/image" Target="../media/image45.tiff"/><Relationship Id="rId4" Type="http://schemas.openxmlformats.org/officeDocument/2006/relationships/image" Target="../media/image44.tiff"/></Relationships>
</file>

<file path=ppt/slides/_rels/slide14.xml.rels><?xml version="1.0" encoding="UTF-8" standalone="yes"?>
<Relationships xmlns="http://schemas.openxmlformats.org/package/2006/relationships"><Relationship Id="rId3" Type="http://schemas.openxmlformats.org/officeDocument/2006/relationships/hyperlink" Target="https://www.surfdrive.nl/" TargetMode="External"/><Relationship Id="rId2" Type="http://schemas.openxmlformats.org/officeDocument/2006/relationships/notesSlide" Target="../notesSlides/notesSlide13.xml"/><Relationship Id="rId1" Type="http://schemas.openxmlformats.org/officeDocument/2006/relationships/slideLayout" Target="../slideLayouts/slideLayout72.xml"/><Relationship Id="rId5" Type="http://schemas.openxmlformats.org/officeDocument/2006/relationships/image" Target="../media/image52.png"/><Relationship Id="rId4" Type="http://schemas.openxmlformats.org/officeDocument/2006/relationships/image" Target="../media/image51.png"/></Relationships>
</file>

<file path=ppt/slides/_rels/slide15.xml.rels><?xml version="1.0" encoding="UTF-8" standalone="yes"?>
<Relationships xmlns="http://schemas.openxmlformats.org/package/2006/relationships"><Relationship Id="rId8" Type="http://schemas.openxmlformats.org/officeDocument/2006/relationships/image" Target="../media/image58.tiff"/><Relationship Id="rId13" Type="http://schemas.openxmlformats.org/officeDocument/2006/relationships/image" Target="../media/image45.tiff"/><Relationship Id="rId3" Type="http://schemas.openxmlformats.org/officeDocument/2006/relationships/image" Target="../media/image53.tiff"/><Relationship Id="rId7" Type="http://schemas.openxmlformats.org/officeDocument/2006/relationships/image" Target="../media/image57.tiff"/><Relationship Id="rId12" Type="http://schemas.openxmlformats.org/officeDocument/2006/relationships/hyperlink" Target="http://researchdrive.readthedocs.io/en/latest/" TargetMode="External"/><Relationship Id="rId2" Type="http://schemas.openxmlformats.org/officeDocument/2006/relationships/notesSlide" Target="../notesSlides/notesSlide14.xml"/><Relationship Id="rId1" Type="http://schemas.openxmlformats.org/officeDocument/2006/relationships/slideLayout" Target="../slideLayouts/slideLayout72.xml"/><Relationship Id="rId6" Type="http://schemas.openxmlformats.org/officeDocument/2006/relationships/image" Target="../media/image56.tiff"/><Relationship Id="rId11" Type="http://schemas.openxmlformats.org/officeDocument/2006/relationships/hyperlink" Target="https://e-infra.surfsara.nl/" TargetMode="External"/><Relationship Id="rId5" Type="http://schemas.openxmlformats.org/officeDocument/2006/relationships/image" Target="../media/image55.tiff"/><Relationship Id="rId10" Type="http://schemas.openxmlformats.org/officeDocument/2006/relationships/hyperlink" Target="https://researchdrive.surfsara.nl/index.php/login" TargetMode="External"/><Relationship Id="rId4" Type="http://schemas.openxmlformats.org/officeDocument/2006/relationships/image" Target="../media/image54.tiff"/><Relationship Id="rId9" Type="http://schemas.openxmlformats.org/officeDocument/2006/relationships/image" Target="../media/image59.tiff"/></Relationships>
</file>

<file path=ppt/slides/_rels/slide16.xml.rels><?xml version="1.0" encoding="UTF-8" standalone="yes"?>
<Relationships xmlns="http://schemas.openxmlformats.org/package/2006/relationships"><Relationship Id="rId3" Type="http://schemas.openxmlformats.org/officeDocument/2006/relationships/image" Target="../media/image39.jpeg"/><Relationship Id="rId7" Type="http://schemas.openxmlformats.org/officeDocument/2006/relationships/image" Target="../media/image45.tiff"/><Relationship Id="rId2" Type="http://schemas.openxmlformats.org/officeDocument/2006/relationships/notesSlide" Target="../notesSlides/notesSlide15.xml"/><Relationship Id="rId1" Type="http://schemas.openxmlformats.org/officeDocument/2006/relationships/slideLayout" Target="../slideLayouts/slideLayout72.xml"/><Relationship Id="rId6" Type="http://schemas.openxmlformats.org/officeDocument/2006/relationships/image" Target="../media/image44.tiff"/><Relationship Id="rId5" Type="http://schemas.openxmlformats.org/officeDocument/2006/relationships/image" Target="../media/image35.png"/><Relationship Id="rId4" Type="http://schemas.openxmlformats.org/officeDocument/2006/relationships/image" Target="../media/image60.tiff"/></Relationships>
</file>

<file path=ppt/slides/_rels/slide17.xml.rels><?xml version="1.0" encoding="UTF-8" standalone="yes"?>
<Relationships xmlns="http://schemas.openxmlformats.org/package/2006/relationships"><Relationship Id="rId3" Type="http://schemas.openxmlformats.org/officeDocument/2006/relationships/hyperlink" Target="https://doc.swift.surfsara.nl/en/latest/" TargetMode="External"/><Relationship Id="rId2" Type="http://schemas.openxmlformats.org/officeDocument/2006/relationships/notesSlide" Target="../notesSlides/notesSlide16.xml"/><Relationship Id="rId1" Type="http://schemas.openxmlformats.org/officeDocument/2006/relationships/slideLayout" Target="../slideLayouts/slideLayout72.xml"/><Relationship Id="rId5" Type="http://schemas.openxmlformats.org/officeDocument/2006/relationships/image" Target="../media/image44.tiff"/><Relationship Id="rId4" Type="http://schemas.openxmlformats.org/officeDocument/2006/relationships/image" Target="../media/image61.tiff"/></Relationships>
</file>

<file path=ppt/slides/_rels/slide18.xml.rels><?xml version="1.0" encoding="UTF-8" standalone="yes"?>
<Relationships xmlns="http://schemas.openxmlformats.org/package/2006/relationships"><Relationship Id="rId3" Type="http://schemas.openxmlformats.org/officeDocument/2006/relationships/image" Target="../media/image62.jpg"/><Relationship Id="rId7" Type="http://schemas.openxmlformats.org/officeDocument/2006/relationships/image" Target="../media/image39.jpeg"/><Relationship Id="rId2" Type="http://schemas.openxmlformats.org/officeDocument/2006/relationships/notesSlide" Target="../notesSlides/notesSlide17.xml"/><Relationship Id="rId1" Type="http://schemas.openxmlformats.org/officeDocument/2006/relationships/slideLayout" Target="../slideLayouts/slideLayout72.xml"/><Relationship Id="rId6" Type="http://schemas.openxmlformats.org/officeDocument/2006/relationships/image" Target="../media/image64.jpg"/><Relationship Id="rId5" Type="http://schemas.openxmlformats.org/officeDocument/2006/relationships/image" Target="../media/image63.jpg"/><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8.xml"/><Relationship Id="rId1" Type="http://schemas.openxmlformats.org/officeDocument/2006/relationships/slideLayout" Target="../slideLayouts/slideLayout72.xml"/><Relationship Id="rId5" Type="http://schemas.openxmlformats.org/officeDocument/2006/relationships/image" Target="../media/image40.png"/><Relationship Id="rId4" Type="http://schemas.openxmlformats.org/officeDocument/2006/relationships/image" Target="../media/image3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hyperlink" Target="https://dx.doi.org/" TargetMode="External"/><Relationship Id="rId7" Type="http://schemas.openxmlformats.org/officeDocument/2006/relationships/image" Target="../media/image37.png"/><Relationship Id="rId2" Type="http://schemas.openxmlformats.org/officeDocument/2006/relationships/notesSlide" Target="../notesSlides/notesSlide19.xml"/><Relationship Id="rId1" Type="http://schemas.openxmlformats.org/officeDocument/2006/relationships/slideLayout" Target="../slideLayouts/slideLayout72.xml"/><Relationship Id="rId6" Type="http://schemas.openxmlformats.org/officeDocument/2006/relationships/image" Target="../media/image65.png"/><Relationship Id="rId5" Type="http://schemas.openxmlformats.org/officeDocument/2006/relationships/image" Target="../media/image24.png"/><Relationship Id="rId4" Type="http://schemas.openxmlformats.org/officeDocument/2006/relationships/hyperlink" Target="http://hdl.handle.net/"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60.tiff"/><Relationship Id="rId2" Type="http://schemas.openxmlformats.org/officeDocument/2006/relationships/notesSlide" Target="../notesSlides/notesSlide20.xml"/><Relationship Id="rId1" Type="http://schemas.openxmlformats.org/officeDocument/2006/relationships/slideLayout" Target="../slideLayouts/slideLayout72.xml"/></Relationships>
</file>

<file path=ppt/slides/_rels/slide22.xml.rels><?xml version="1.0" encoding="UTF-8" standalone="yes"?>
<Relationships xmlns="http://schemas.openxmlformats.org/package/2006/relationships"><Relationship Id="rId3" Type="http://schemas.openxmlformats.org/officeDocument/2006/relationships/image" Target="../media/image66.gif"/><Relationship Id="rId2" Type="http://schemas.openxmlformats.org/officeDocument/2006/relationships/notesSlide" Target="../notesSlides/notesSlide21.xml"/><Relationship Id="rId1" Type="http://schemas.openxmlformats.org/officeDocument/2006/relationships/slideLayout" Target="../slideLayouts/slideLayout72.xml"/><Relationship Id="rId4" Type="http://schemas.openxmlformats.org/officeDocument/2006/relationships/image" Target="../media/image60.tiff"/></Relationships>
</file>

<file path=ppt/slides/_rels/slide23.xml.rels><?xml version="1.0" encoding="UTF-8" standalone="yes"?>
<Relationships xmlns="http://schemas.openxmlformats.org/package/2006/relationships"><Relationship Id="rId8" Type="http://schemas.openxmlformats.org/officeDocument/2006/relationships/image" Target="../media/image60.tiff"/><Relationship Id="rId3" Type="http://schemas.openxmlformats.org/officeDocument/2006/relationships/image" Target="../media/image35.png"/><Relationship Id="rId7" Type="http://schemas.openxmlformats.org/officeDocument/2006/relationships/image" Target="../media/image38.png"/><Relationship Id="rId2" Type="http://schemas.openxmlformats.org/officeDocument/2006/relationships/notesSlide" Target="../notesSlides/notesSlide22.xml"/><Relationship Id="rId1" Type="http://schemas.openxmlformats.org/officeDocument/2006/relationships/slideLayout" Target="../slideLayouts/slideLayout72.xml"/><Relationship Id="rId6" Type="http://schemas.openxmlformats.org/officeDocument/2006/relationships/image" Target="../media/image39.jpeg"/><Relationship Id="rId5" Type="http://schemas.openxmlformats.org/officeDocument/2006/relationships/image" Target="../media/image37.png"/><Relationship Id="rId10" Type="http://schemas.openxmlformats.org/officeDocument/2006/relationships/image" Target="../media/image45.tiff"/><Relationship Id="rId4" Type="http://schemas.openxmlformats.org/officeDocument/2006/relationships/image" Target="../media/image36.png"/><Relationship Id="rId9" Type="http://schemas.openxmlformats.org/officeDocument/2006/relationships/image" Target="../media/image44.tiff"/></Relationships>
</file>

<file path=ppt/slides/_rels/slide24.xml.rels><?xml version="1.0" encoding="UTF-8" standalone="yes"?>
<Relationships xmlns="http://schemas.openxmlformats.org/package/2006/relationships"><Relationship Id="rId2" Type="http://schemas.openxmlformats.org/officeDocument/2006/relationships/image" Target="../media/image67.tiff"/><Relationship Id="rId1" Type="http://schemas.openxmlformats.org/officeDocument/2006/relationships/slideLayout" Target="../slideLayouts/slideLayout72.xml"/></Relationships>
</file>

<file path=ppt/slides/_rels/slide3.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image" Target="../media/image21.pn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8" Type="http://schemas.openxmlformats.org/officeDocument/2006/relationships/image" Target="../media/image28.jpg"/><Relationship Id="rId3" Type="http://schemas.openxmlformats.org/officeDocument/2006/relationships/image" Target="../media/image23.jpg"/><Relationship Id="rId7" Type="http://schemas.openxmlformats.org/officeDocument/2006/relationships/image" Target="../media/image27.png"/><Relationship Id="rId2" Type="http://schemas.openxmlformats.org/officeDocument/2006/relationships/notesSlide" Target="../notesSlides/notesSlide3.xml"/><Relationship Id="rId1" Type="http://schemas.openxmlformats.org/officeDocument/2006/relationships/slideLayout" Target="../slideLayouts/slideLayout9.xml"/><Relationship Id="rId6" Type="http://schemas.openxmlformats.org/officeDocument/2006/relationships/image" Target="../media/image26.png"/><Relationship Id="rId5" Type="http://schemas.openxmlformats.org/officeDocument/2006/relationships/image" Target="../media/image25.png"/><Relationship Id="rId10" Type="http://schemas.openxmlformats.org/officeDocument/2006/relationships/image" Target="../media/image30.png"/><Relationship Id="rId4" Type="http://schemas.openxmlformats.org/officeDocument/2006/relationships/image" Target="../media/image24.png"/><Relationship Id="rId9" Type="http://schemas.openxmlformats.org/officeDocument/2006/relationships/image" Target="../media/image29.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2.xml"/></Relationships>
</file>

<file path=ppt/slides/_rels/slide8.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41.png"/><Relationship Id="rId3" Type="http://schemas.openxmlformats.org/officeDocument/2006/relationships/image" Target="../media/image31.png"/><Relationship Id="rId7" Type="http://schemas.openxmlformats.org/officeDocument/2006/relationships/image" Target="../media/image35.png"/><Relationship Id="rId12" Type="http://schemas.openxmlformats.org/officeDocument/2006/relationships/image" Target="../media/image40.png"/><Relationship Id="rId17" Type="http://schemas.openxmlformats.org/officeDocument/2006/relationships/image" Target="../media/image45.tiff"/><Relationship Id="rId2" Type="http://schemas.openxmlformats.org/officeDocument/2006/relationships/notesSlide" Target="../notesSlides/notesSlide7.xml"/><Relationship Id="rId16" Type="http://schemas.openxmlformats.org/officeDocument/2006/relationships/image" Target="../media/image44.tiff"/><Relationship Id="rId1" Type="http://schemas.openxmlformats.org/officeDocument/2006/relationships/slideLayout" Target="../slideLayouts/slideLayout9.xml"/><Relationship Id="rId6" Type="http://schemas.openxmlformats.org/officeDocument/2006/relationships/image" Target="../media/image34.png"/><Relationship Id="rId11" Type="http://schemas.openxmlformats.org/officeDocument/2006/relationships/image" Target="../media/image39.jpeg"/><Relationship Id="rId5" Type="http://schemas.openxmlformats.org/officeDocument/2006/relationships/image" Target="../media/image33.png"/><Relationship Id="rId15" Type="http://schemas.openxmlformats.org/officeDocument/2006/relationships/image" Target="../media/image43.tiff"/><Relationship Id="rId10" Type="http://schemas.openxmlformats.org/officeDocument/2006/relationships/image" Target="../media/image38.png"/><Relationship Id="rId4" Type="http://schemas.openxmlformats.org/officeDocument/2006/relationships/image" Target="../media/image32.png"/><Relationship Id="rId9" Type="http://schemas.openxmlformats.org/officeDocument/2006/relationships/image" Target="../media/image37.png"/><Relationship Id="rId14" Type="http://schemas.openxmlformats.org/officeDocument/2006/relationships/image" Target="../media/image42.png"/></Relationships>
</file>

<file path=ppt/slides/_rels/slide9.xml.rels><?xml version="1.0" encoding="UTF-8" standalone="yes"?>
<Relationships xmlns="http://schemas.openxmlformats.org/package/2006/relationships"><Relationship Id="rId8" Type="http://schemas.openxmlformats.org/officeDocument/2006/relationships/image" Target="../media/image44.tiff"/><Relationship Id="rId3" Type="http://schemas.openxmlformats.org/officeDocument/2006/relationships/image" Target="../media/image35.png"/><Relationship Id="rId7" Type="http://schemas.openxmlformats.org/officeDocument/2006/relationships/image" Target="../media/image39.jpeg"/><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 Id="rId9" Type="http://schemas.openxmlformats.org/officeDocument/2006/relationships/image" Target="../media/image45.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r>
              <a:rPr lang="en-US" dirty="0"/>
              <a:t>Narges </a:t>
            </a:r>
            <a:r>
              <a:rPr lang="en-US" dirty="0" err="1"/>
              <a:t>zarrAbi</a:t>
            </a:r>
            <a:endParaRPr lang="en-US" dirty="0"/>
          </a:p>
        </p:txBody>
      </p:sp>
      <p:sp>
        <p:nvSpPr>
          <p:cNvPr id="3" name="Title 2"/>
          <p:cNvSpPr>
            <a:spLocks noGrp="1"/>
          </p:cNvSpPr>
          <p:nvPr>
            <p:ph type="ctrTitle"/>
          </p:nvPr>
        </p:nvSpPr>
        <p:spPr/>
        <p:txBody>
          <a:bodyPr/>
          <a:lstStyle/>
          <a:p>
            <a:r>
              <a:rPr lang="en-US" dirty="0"/>
              <a:t>Data Management Services</a:t>
            </a:r>
          </a:p>
        </p:txBody>
      </p:sp>
      <p:sp>
        <p:nvSpPr>
          <p:cNvPr id="4" name="Text Placeholder 3"/>
          <p:cNvSpPr>
            <a:spLocks noGrp="1"/>
          </p:cNvSpPr>
          <p:nvPr>
            <p:ph type="body" sz="quarter" idx="10"/>
          </p:nvPr>
        </p:nvSpPr>
        <p:spPr/>
        <p:txBody>
          <a:bodyPr/>
          <a:lstStyle/>
          <a:p>
            <a:pPr algn="ctr"/>
            <a:r>
              <a:rPr lang="en-US" dirty="0"/>
              <a:t> Data Management Course -  </a:t>
            </a:r>
            <a:r>
              <a:rPr lang="en-US" dirty="0" err="1"/>
              <a:t>Vrije</a:t>
            </a:r>
            <a:r>
              <a:rPr lang="en-US" dirty="0"/>
              <a:t> </a:t>
            </a:r>
            <a:r>
              <a:rPr lang="en-US" dirty="0" err="1"/>
              <a:t>Universiteit</a:t>
            </a:r>
            <a:r>
              <a:rPr lang="en-US" dirty="0"/>
              <a:t> Amsterdam</a:t>
            </a:r>
          </a:p>
          <a:p>
            <a:pPr algn="ctr"/>
            <a:r>
              <a:rPr lang="en-US" dirty="0"/>
              <a:t>14</a:t>
            </a:r>
            <a:r>
              <a:rPr lang="en-US" baseline="30000" dirty="0"/>
              <a:t>th</a:t>
            </a:r>
            <a:r>
              <a:rPr lang="en-US" dirty="0"/>
              <a:t> November 2018</a:t>
            </a:r>
          </a:p>
        </p:txBody>
      </p:sp>
    </p:spTree>
    <p:extLst>
      <p:ext uri="{BB962C8B-B14F-4D97-AF65-F5344CB8AC3E}">
        <p14:creationId xmlns:p14="http://schemas.microsoft.com/office/powerpoint/2010/main" val="14840828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Oval 53"/>
          <p:cNvSpPr/>
          <p:nvPr/>
        </p:nvSpPr>
        <p:spPr>
          <a:xfrm>
            <a:off x="2806700" y="1785746"/>
            <a:ext cx="3454400" cy="3284820"/>
          </a:xfrm>
          <a:prstGeom prst="ellipse">
            <a:avLst/>
          </a:prstGeom>
          <a:ln w="76200" cmpd="sng"/>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14" name="Title 1"/>
          <p:cNvSpPr txBox="1">
            <a:spLocks/>
          </p:cNvSpPr>
          <p:nvPr/>
        </p:nvSpPr>
        <p:spPr>
          <a:xfrm>
            <a:off x="1295400" y="274638"/>
            <a:ext cx="7391400" cy="868362"/>
          </a:xfrm>
          <a:prstGeom prst="rect">
            <a:avLst/>
          </a:prstGeom>
        </p:spPr>
        <p:txBody>
          <a:bodyPr>
            <a:normAutofit/>
          </a:bodyPr>
          <a:lstStyle>
            <a:lvl1pPr algn="l" defTabSz="914400" rtl="0" eaLnBrk="1" latinLnBrk="0" hangingPunct="1">
              <a:spcBef>
                <a:spcPct val="0"/>
              </a:spcBef>
              <a:buNone/>
              <a:defRPr sz="3200" b="1" kern="1200" cap="none" baseline="0">
                <a:solidFill>
                  <a:schemeClr val="bg1"/>
                </a:solidFill>
                <a:latin typeface="+mj-lt"/>
                <a:ea typeface="+mj-ea"/>
                <a:cs typeface="+mj-cs"/>
              </a:defRPr>
            </a:lvl1pPr>
          </a:lstStyle>
          <a:p>
            <a:pPr algn="ctr"/>
            <a:r>
              <a:rPr lang="en-US" dirty="0">
                <a:solidFill>
                  <a:srgbClr val="006531"/>
                </a:solidFill>
              </a:rPr>
              <a:t>The data life cycle</a:t>
            </a:r>
          </a:p>
        </p:txBody>
      </p:sp>
      <p:grpSp>
        <p:nvGrpSpPr>
          <p:cNvPr id="24" name="Group 23"/>
          <p:cNvGrpSpPr/>
          <p:nvPr/>
        </p:nvGrpSpPr>
        <p:grpSpPr>
          <a:xfrm>
            <a:off x="3945790" y="887687"/>
            <a:ext cx="1277819" cy="1277819"/>
            <a:chOff x="2811694" y="2"/>
            <a:chExt cx="1277819" cy="1277819"/>
          </a:xfrm>
        </p:grpSpPr>
        <p:sp>
          <p:nvSpPr>
            <p:cNvPr id="25" name="Oval 24"/>
            <p:cNvSpPr/>
            <p:nvPr/>
          </p:nvSpPr>
          <p:spPr>
            <a:xfrm>
              <a:off x="2811694" y="2"/>
              <a:ext cx="1277819" cy="1277819"/>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6" name="Oval 4"/>
            <p:cNvSpPr/>
            <p:nvPr/>
          </p:nvSpPr>
          <p:spPr>
            <a:xfrm>
              <a:off x="2998826" y="187134"/>
              <a:ext cx="903555" cy="90355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3970" tIns="13970" rIns="13970" bIns="13970" numCol="1" spcCol="1270" anchor="ctr" anchorCtr="0">
              <a:noAutofit/>
            </a:bodyPr>
            <a:lstStyle/>
            <a:p>
              <a:pPr lvl="0" algn="ctr" defTabSz="466725">
                <a:lnSpc>
                  <a:spcPct val="90000"/>
                </a:lnSpc>
                <a:spcBef>
                  <a:spcPct val="0"/>
                </a:spcBef>
                <a:spcAft>
                  <a:spcPct val="35000"/>
                </a:spcAft>
              </a:pPr>
              <a:r>
                <a:rPr lang="en-US" sz="1050" b="1" kern="1200" cap="all" dirty="0">
                  <a:latin typeface="Helvetica"/>
                  <a:cs typeface="Helvetica"/>
                </a:rPr>
                <a:t>Creating</a:t>
              </a:r>
              <a:r>
                <a:rPr lang="en-US" sz="1050" kern="1200" cap="all" dirty="0">
                  <a:latin typeface="Helvetica"/>
                  <a:cs typeface="Helvetica"/>
                </a:rPr>
                <a:t> data</a:t>
              </a:r>
            </a:p>
          </p:txBody>
        </p:sp>
      </p:grpSp>
      <p:grpSp>
        <p:nvGrpSpPr>
          <p:cNvPr id="33" name="Group 32"/>
          <p:cNvGrpSpPr/>
          <p:nvPr/>
        </p:nvGrpSpPr>
        <p:grpSpPr>
          <a:xfrm>
            <a:off x="3971190" y="4725923"/>
            <a:ext cx="1277819" cy="1277819"/>
            <a:chOff x="2811563" y="3842358"/>
            <a:chExt cx="1277819" cy="1277819"/>
          </a:xfrm>
          <a:solidFill>
            <a:srgbClr val="9FC5A4"/>
          </a:solidFill>
        </p:grpSpPr>
        <p:sp>
          <p:nvSpPr>
            <p:cNvPr id="34" name="Oval 33"/>
            <p:cNvSpPr/>
            <p:nvPr/>
          </p:nvSpPr>
          <p:spPr>
            <a:xfrm>
              <a:off x="2811563" y="3842358"/>
              <a:ext cx="1277819" cy="1277819"/>
            </a:xfrm>
            <a:prstGeom prst="ellipse">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5" name="Oval 4"/>
            <p:cNvSpPr/>
            <p:nvPr/>
          </p:nvSpPr>
          <p:spPr>
            <a:xfrm>
              <a:off x="2998695" y="4029490"/>
              <a:ext cx="903555" cy="903555"/>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13970" tIns="13970" rIns="13970" bIns="13970" numCol="1" spcCol="1270" anchor="ctr" anchorCtr="0">
              <a:noAutofit/>
            </a:bodyPr>
            <a:lstStyle/>
            <a:p>
              <a:pPr lvl="0" algn="ctr" defTabSz="466725">
                <a:lnSpc>
                  <a:spcPct val="90000"/>
                </a:lnSpc>
                <a:spcBef>
                  <a:spcPct val="0"/>
                </a:spcBef>
                <a:spcAft>
                  <a:spcPct val="35000"/>
                </a:spcAft>
              </a:pPr>
              <a:r>
                <a:rPr lang="en-US" sz="1050" b="1" kern="1200" cap="all" dirty="0">
                  <a:latin typeface="Helvetica"/>
                  <a:cs typeface="Helvetica"/>
                </a:rPr>
                <a:t>Preserving</a:t>
              </a:r>
              <a:r>
                <a:rPr lang="en-US" sz="1050" kern="1200" cap="all" dirty="0">
                  <a:latin typeface="Helvetica"/>
                  <a:cs typeface="Helvetica"/>
                </a:rPr>
                <a:t> data</a:t>
              </a:r>
            </a:p>
          </p:txBody>
        </p:sp>
      </p:grpSp>
      <p:grpSp>
        <p:nvGrpSpPr>
          <p:cNvPr id="39" name="Group 38"/>
          <p:cNvGrpSpPr/>
          <p:nvPr/>
        </p:nvGrpSpPr>
        <p:grpSpPr>
          <a:xfrm>
            <a:off x="2320190" y="1839023"/>
            <a:ext cx="1277819" cy="1277819"/>
            <a:chOff x="1148498" y="961844"/>
            <a:chExt cx="1277819" cy="1277819"/>
          </a:xfrm>
          <a:solidFill>
            <a:srgbClr val="9FC5A4"/>
          </a:solidFill>
        </p:grpSpPr>
        <p:sp>
          <p:nvSpPr>
            <p:cNvPr id="40" name="Oval 39"/>
            <p:cNvSpPr/>
            <p:nvPr/>
          </p:nvSpPr>
          <p:spPr>
            <a:xfrm>
              <a:off x="1148498" y="961844"/>
              <a:ext cx="1277819" cy="1277819"/>
            </a:xfrm>
            <a:prstGeom prst="ellipse">
              <a:avLst/>
            </a:prstGeom>
            <a:grpFill/>
            <a:ln w="28575" cmpd="sng"/>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1" name="Oval 4"/>
            <p:cNvSpPr/>
            <p:nvPr/>
          </p:nvSpPr>
          <p:spPr>
            <a:xfrm>
              <a:off x="1335630" y="1148976"/>
              <a:ext cx="903555" cy="903555"/>
            </a:xfrm>
            <a:prstGeom prst="rect">
              <a:avLst/>
            </a:prstGeom>
            <a:grpFill/>
            <a:ln w="28575" cmpd="sng"/>
          </p:spPr>
          <p:style>
            <a:lnRef idx="0">
              <a:scrgbClr r="0" g="0" b="0"/>
            </a:lnRef>
            <a:fillRef idx="0">
              <a:scrgbClr r="0" g="0" b="0"/>
            </a:fillRef>
            <a:effectRef idx="0">
              <a:scrgbClr r="0" g="0" b="0"/>
            </a:effectRef>
            <a:fontRef idx="minor">
              <a:schemeClr val="lt1"/>
            </a:fontRef>
          </p:style>
          <p:txBody>
            <a:bodyPr spcFirstLastPara="0" vert="horz" wrap="square" lIns="13970" tIns="13970" rIns="13970" bIns="13970" numCol="1" spcCol="1270" anchor="ctr" anchorCtr="0">
              <a:noAutofit/>
            </a:bodyPr>
            <a:lstStyle/>
            <a:p>
              <a:pPr lvl="0" algn="ctr" defTabSz="466725">
                <a:lnSpc>
                  <a:spcPct val="90000"/>
                </a:lnSpc>
                <a:spcBef>
                  <a:spcPct val="0"/>
                </a:spcBef>
                <a:spcAft>
                  <a:spcPct val="35000"/>
                </a:spcAft>
              </a:pPr>
              <a:r>
                <a:rPr lang="en-US" sz="1050" b="1" kern="1200" cap="all" dirty="0">
                  <a:latin typeface="Helvetica"/>
                  <a:cs typeface="Helvetica"/>
                </a:rPr>
                <a:t>Re-using </a:t>
              </a:r>
              <a:r>
                <a:rPr lang="en-US" sz="1050" kern="1200" cap="all" dirty="0">
                  <a:latin typeface="Helvetica"/>
                  <a:cs typeface="Helvetica"/>
                </a:rPr>
                <a:t>data</a:t>
              </a:r>
            </a:p>
          </p:txBody>
        </p:sp>
      </p:grpSp>
      <p:grpSp>
        <p:nvGrpSpPr>
          <p:cNvPr id="27" name="Group 26"/>
          <p:cNvGrpSpPr/>
          <p:nvPr/>
        </p:nvGrpSpPr>
        <p:grpSpPr>
          <a:xfrm>
            <a:off x="5540904" y="1839023"/>
            <a:ext cx="1433126" cy="1277819"/>
            <a:chOff x="4396975" y="961844"/>
            <a:chExt cx="1433126" cy="1277819"/>
          </a:xfrm>
          <a:solidFill>
            <a:srgbClr val="9FC5A4"/>
          </a:solidFill>
        </p:grpSpPr>
        <p:sp>
          <p:nvSpPr>
            <p:cNvPr id="28" name="Oval 27"/>
            <p:cNvSpPr/>
            <p:nvPr/>
          </p:nvSpPr>
          <p:spPr>
            <a:xfrm>
              <a:off x="4396975" y="961844"/>
              <a:ext cx="1433126" cy="1277819"/>
            </a:xfrm>
            <a:prstGeom prst="ellipse">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9" name="Oval 4"/>
            <p:cNvSpPr/>
            <p:nvPr/>
          </p:nvSpPr>
          <p:spPr>
            <a:xfrm>
              <a:off x="4606851" y="1148976"/>
              <a:ext cx="1013374" cy="903555"/>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13970" tIns="13970" rIns="13970" bIns="13970" numCol="1" spcCol="1270" anchor="ctr" anchorCtr="0">
              <a:noAutofit/>
            </a:bodyPr>
            <a:lstStyle/>
            <a:p>
              <a:pPr lvl="0" algn="ctr" defTabSz="466725">
                <a:lnSpc>
                  <a:spcPct val="90000"/>
                </a:lnSpc>
                <a:spcBef>
                  <a:spcPct val="0"/>
                </a:spcBef>
                <a:spcAft>
                  <a:spcPct val="35000"/>
                </a:spcAft>
              </a:pPr>
              <a:r>
                <a:rPr lang="en-US" sz="1050" b="1" kern="1200" cap="all" dirty="0">
                  <a:latin typeface="Helvetica"/>
                  <a:cs typeface="Helvetica"/>
                </a:rPr>
                <a:t>Processing</a:t>
              </a:r>
              <a:r>
                <a:rPr lang="en-US" sz="1050" kern="1200" cap="all" dirty="0">
                  <a:latin typeface="Helvetica"/>
                  <a:cs typeface="Helvetica"/>
                </a:rPr>
                <a:t> data</a:t>
              </a:r>
            </a:p>
          </p:txBody>
        </p:sp>
      </p:grpSp>
      <p:grpSp>
        <p:nvGrpSpPr>
          <p:cNvPr id="30" name="Group 29"/>
          <p:cNvGrpSpPr/>
          <p:nvPr/>
        </p:nvGrpSpPr>
        <p:grpSpPr>
          <a:xfrm>
            <a:off x="5620011" y="3778867"/>
            <a:ext cx="1277819" cy="1277819"/>
            <a:chOff x="4474628" y="2882187"/>
            <a:chExt cx="1277819" cy="1277819"/>
          </a:xfrm>
          <a:solidFill>
            <a:srgbClr val="9FC5A4"/>
          </a:solidFill>
        </p:grpSpPr>
        <p:sp>
          <p:nvSpPr>
            <p:cNvPr id="31" name="Oval 30"/>
            <p:cNvSpPr/>
            <p:nvPr/>
          </p:nvSpPr>
          <p:spPr>
            <a:xfrm>
              <a:off x="4474628" y="2882187"/>
              <a:ext cx="1277819" cy="1277819"/>
            </a:xfrm>
            <a:prstGeom prst="ellipse">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2" name="Oval 4"/>
            <p:cNvSpPr/>
            <p:nvPr/>
          </p:nvSpPr>
          <p:spPr>
            <a:xfrm>
              <a:off x="4661760" y="3069319"/>
              <a:ext cx="903555" cy="903555"/>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13970" tIns="13970" rIns="13970" bIns="13970" numCol="1" spcCol="1270" anchor="ctr" anchorCtr="0">
              <a:noAutofit/>
            </a:bodyPr>
            <a:lstStyle/>
            <a:p>
              <a:pPr lvl="0" algn="ctr" defTabSz="466725">
                <a:lnSpc>
                  <a:spcPct val="90000"/>
                </a:lnSpc>
                <a:spcBef>
                  <a:spcPct val="0"/>
                </a:spcBef>
                <a:spcAft>
                  <a:spcPct val="35000"/>
                </a:spcAft>
              </a:pPr>
              <a:r>
                <a:rPr lang="en-US" sz="1050" b="1" kern="1200" cap="all" dirty="0" err="1">
                  <a:latin typeface="Helvetica"/>
                  <a:cs typeface="Helvetica"/>
                </a:rPr>
                <a:t>Analysing</a:t>
              </a:r>
              <a:r>
                <a:rPr lang="en-US" sz="1050" kern="1200" cap="all" dirty="0">
                  <a:latin typeface="Helvetica"/>
                  <a:cs typeface="Helvetica"/>
                </a:rPr>
                <a:t> data</a:t>
              </a:r>
            </a:p>
          </p:txBody>
        </p:sp>
      </p:grpSp>
      <p:grpSp>
        <p:nvGrpSpPr>
          <p:cNvPr id="36" name="Group 35"/>
          <p:cNvGrpSpPr/>
          <p:nvPr/>
        </p:nvGrpSpPr>
        <p:grpSpPr>
          <a:xfrm>
            <a:off x="2320190" y="3778867"/>
            <a:ext cx="1277819" cy="1277819"/>
            <a:chOff x="1148498" y="2882187"/>
            <a:chExt cx="1277819" cy="1277819"/>
          </a:xfrm>
          <a:solidFill>
            <a:srgbClr val="9FC5A4"/>
          </a:solidFill>
        </p:grpSpPr>
        <p:sp>
          <p:nvSpPr>
            <p:cNvPr id="37" name="Oval 36"/>
            <p:cNvSpPr/>
            <p:nvPr/>
          </p:nvSpPr>
          <p:spPr>
            <a:xfrm>
              <a:off x="1148498" y="2882187"/>
              <a:ext cx="1277819" cy="1277819"/>
            </a:xfrm>
            <a:prstGeom prst="ellipse">
              <a:avLst/>
            </a:prstGeom>
            <a:grpFill/>
            <a:ln w="28575" cmpd="sng"/>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8" name="Oval 4"/>
            <p:cNvSpPr/>
            <p:nvPr/>
          </p:nvSpPr>
          <p:spPr>
            <a:xfrm>
              <a:off x="1335630" y="3069319"/>
              <a:ext cx="903555" cy="903555"/>
            </a:xfrm>
            <a:prstGeom prst="rect">
              <a:avLst/>
            </a:prstGeom>
            <a:grpFill/>
            <a:ln w="28575" cmpd="sng"/>
          </p:spPr>
          <p:style>
            <a:lnRef idx="0">
              <a:scrgbClr r="0" g="0" b="0"/>
            </a:lnRef>
            <a:fillRef idx="0">
              <a:scrgbClr r="0" g="0" b="0"/>
            </a:fillRef>
            <a:effectRef idx="0">
              <a:scrgbClr r="0" g="0" b="0"/>
            </a:effectRef>
            <a:fontRef idx="minor">
              <a:schemeClr val="lt1"/>
            </a:fontRef>
          </p:style>
          <p:txBody>
            <a:bodyPr spcFirstLastPara="0" vert="horz" wrap="square" lIns="13970" tIns="13970" rIns="13970" bIns="13970" numCol="1" spcCol="1270" anchor="ctr" anchorCtr="0">
              <a:noAutofit/>
            </a:bodyPr>
            <a:lstStyle/>
            <a:p>
              <a:pPr lvl="0" algn="ctr" defTabSz="466725">
                <a:lnSpc>
                  <a:spcPct val="90000"/>
                </a:lnSpc>
                <a:spcBef>
                  <a:spcPct val="0"/>
                </a:spcBef>
                <a:spcAft>
                  <a:spcPct val="35000"/>
                </a:spcAft>
              </a:pPr>
              <a:r>
                <a:rPr lang="en-US" sz="1050" b="1" kern="1200" cap="all" dirty="0">
                  <a:latin typeface="Helvetica"/>
                  <a:cs typeface="Helvetica"/>
                </a:rPr>
                <a:t>Giving access </a:t>
              </a:r>
              <a:r>
                <a:rPr lang="en-US" sz="1050" kern="1200" cap="all" dirty="0">
                  <a:latin typeface="Helvetica"/>
                  <a:cs typeface="Helvetica"/>
                </a:rPr>
                <a:t>to data</a:t>
              </a:r>
            </a:p>
          </p:txBody>
        </p:sp>
      </p:grpSp>
      <p:grpSp>
        <p:nvGrpSpPr>
          <p:cNvPr id="72" name="Group 71"/>
          <p:cNvGrpSpPr/>
          <p:nvPr/>
        </p:nvGrpSpPr>
        <p:grpSpPr>
          <a:xfrm>
            <a:off x="5227313" y="989287"/>
            <a:ext cx="2248798" cy="860298"/>
            <a:chOff x="3453798" y="1196055"/>
            <a:chExt cx="3240000" cy="1449989"/>
          </a:xfrm>
        </p:grpSpPr>
        <p:pic>
          <p:nvPicPr>
            <p:cNvPr id="73" name="Picture 72" descr="Screen Shot 2016-10-18 at 16.20.58.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53798" y="1879592"/>
              <a:ext cx="3240000" cy="766452"/>
            </a:xfrm>
            <a:prstGeom prst="rect">
              <a:avLst/>
            </a:prstGeom>
          </p:spPr>
        </p:pic>
        <p:sp>
          <p:nvSpPr>
            <p:cNvPr id="75" name="TextBox 74"/>
            <p:cNvSpPr txBox="1"/>
            <p:nvPr/>
          </p:nvSpPr>
          <p:spPr>
            <a:xfrm>
              <a:off x="3453798" y="1196055"/>
              <a:ext cx="2990272" cy="461665"/>
            </a:xfrm>
            <a:prstGeom prst="rect">
              <a:avLst/>
            </a:prstGeom>
            <a:noFill/>
          </p:spPr>
          <p:txBody>
            <a:bodyPr wrap="none" rtlCol="0">
              <a:spAutoFit/>
            </a:bodyPr>
            <a:lstStyle/>
            <a:p>
              <a:r>
                <a:rPr lang="en-US" sz="2400" b="1" dirty="0">
                  <a:solidFill>
                    <a:srgbClr val="006531"/>
                  </a:solidFill>
                </a:rPr>
                <a:t>Data ingest service</a:t>
              </a:r>
            </a:p>
          </p:txBody>
        </p:sp>
      </p:grpSp>
      <p:sp>
        <p:nvSpPr>
          <p:cNvPr id="58" name="TextBox 57"/>
          <p:cNvSpPr txBox="1"/>
          <p:nvPr/>
        </p:nvSpPr>
        <p:spPr>
          <a:xfrm>
            <a:off x="3676371" y="2929710"/>
            <a:ext cx="1715058" cy="646331"/>
          </a:xfrm>
          <a:prstGeom prst="rect">
            <a:avLst/>
          </a:prstGeom>
          <a:noFill/>
        </p:spPr>
        <p:txBody>
          <a:bodyPr wrap="none" rtlCol="0">
            <a:spAutoFit/>
          </a:bodyPr>
          <a:lstStyle/>
          <a:p>
            <a:pPr hangingPunct="1"/>
            <a:r>
              <a:rPr lang="en-US" sz="3600" kern="1200" dirty="0">
                <a:solidFill>
                  <a:schemeClr val="tx1"/>
                </a:solidFill>
                <a:effectLst>
                  <a:glow rad="101600">
                    <a:schemeClr val="accent2">
                      <a:satMod val="175000"/>
                      <a:alpha val="40000"/>
                    </a:schemeClr>
                  </a:glow>
                </a:effectLst>
                <a:latin typeface="Arial"/>
                <a:ea typeface="+mn-ea"/>
                <a:cs typeface="+mn-cs"/>
              </a:rPr>
              <a:t>TRUST</a:t>
            </a:r>
          </a:p>
        </p:txBody>
      </p:sp>
    </p:spTree>
    <p:extLst>
      <p:ext uri="{BB962C8B-B14F-4D97-AF65-F5344CB8AC3E}">
        <p14:creationId xmlns:p14="http://schemas.microsoft.com/office/powerpoint/2010/main" val="16297737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1832508" y="4474788"/>
            <a:ext cx="5281715" cy="1544871"/>
            <a:chOff x="2031917" y="4970135"/>
            <a:chExt cx="2236498" cy="594587"/>
          </a:xfrm>
        </p:grpSpPr>
        <p:pic>
          <p:nvPicPr>
            <p:cNvPr id="6" name="Picture 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388345" y="5165430"/>
              <a:ext cx="548329" cy="361603"/>
            </a:xfrm>
            <a:prstGeom prst="rect">
              <a:avLst/>
            </a:prstGeom>
          </p:spPr>
        </p:pic>
        <p:sp>
          <p:nvSpPr>
            <p:cNvPr id="8" name="Curved Down Arrow 7"/>
            <p:cNvSpPr/>
            <p:nvPr/>
          </p:nvSpPr>
          <p:spPr>
            <a:xfrm>
              <a:off x="2031917" y="4970135"/>
              <a:ext cx="603461" cy="247957"/>
            </a:xfrm>
            <a:prstGeom prst="curved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pic>
          <p:nvPicPr>
            <p:cNvPr id="9" name="Picture 8" descr="SURF_SARA_fc.jp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262228" y="5189207"/>
              <a:ext cx="1006187" cy="375515"/>
            </a:xfrm>
            <a:prstGeom prst="rect">
              <a:avLst/>
            </a:prstGeom>
          </p:spPr>
        </p:pic>
        <p:sp>
          <p:nvSpPr>
            <p:cNvPr id="10" name="Curved Down Arrow 9"/>
            <p:cNvSpPr/>
            <p:nvPr/>
          </p:nvSpPr>
          <p:spPr>
            <a:xfrm>
              <a:off x="2829776" y="4982186"/>
              <a:ext cx="603460" cy="247957"/>
            </a:xfrm>
            <a:prstGeom prst="curved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grpSp>
      <p:pic>
        <p:nvPicPr>
          <p:cNvPr id="13" name="Picture 2"/>
          <p:cNvPicPr>
            <a:picLocks noChangeAspect="1"/>
          </p:cNvPicPr>
          <p:nvPr/>
        </p:nvPicPr>
        <p:blipFill>
          <a:blip r:embed="rId5" cstate="screen">
            <a:extLst>
              <a:ext uri="{28A0092B-C50C-407E-A947-70E740481C1C}">
                <a14:useLocalDpi xmlns:a14="http://schemas.microsoft.com/office/drawing/2010/main"/>
              </a:ext>
            </a:extLst>
          </a:blip>
          <a:srcRect/>
          <a:stretch>
            <a:fillRect/>
          </a:stretch>
        </p:blipFill>
        <p:spPr bwMode="auto">
          <a:xfrm rot="5378339">
            <a:off x="6924665" y="4491399"/>
            <a:ext cx="1719045" cy="1329124"/>
          </a:xfrm>
          <a:prstGeom prst="rect">
            <a:avLst/>
          </a:prstGeom>
          <a:noFill/>
          <a:ln>
            <a:noFill/>
          </a:ln>
          <a:effectLst>
            <a:outerShdw blurRad="38100" dist="25400" dir="5400000" algn="ctr" rotWithShape="0">
              <a:srgbClr val="000000">
                <a:alpha val="73576"/>
              </a:srgbClr>
            </a:outer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rnd" cmpd="sng">
                <a:solidFill>
                  <a:srgbClr val="000000"/>
                </a:solidFill>
                <a:prstDash val="solid"/>
                <a:round/>
                <a:headEnd type="none" w="med" len="med"/>
                <a:tailEnd type="none" w="med" len="med"/>
              </a14:hiddenLine>
            </a:ext>
          </a:extLst>
        </p:spPr>
      </p:pic>
      <p:sp>
        <p:nvSpPr>
          <p:cNvPr id="14" name="Rectangle 13"/>
          <p:cNvSpPr/>
          <p:nvPr/>
        </p:nvSpPr>
        <p:spPr>
          <a:xfrm>
            <a:off x="816454" y="1269622"/>
            <a:ext cx="7451246" cy="2462212"/>
          </a:xfrm>
          <a:prstGeom prst="rect">
            <a:avLst/>
          </a:prstGeom>
        </p:spPr>
        <p:txBody>
          <a:bodyPr wrap="square">
            <a:spAutoFit/>
          </a:bodyPr>
          <a:lstStyle/>
          <a:p>
            <a:pPr marL="342900" indent="-342900">
              <a:buFont typeface="Arial"/>
              <a:buChar char="•"/>
            </a:pPr>
            <a:r>
              <a:rPr lang="en-US" sz="2200" dirty="0">
                <a:solidFill>
                  <a:schemeClr val="tx1"/>
                </a:solidFill>
              </a:rPr>
              <a:t>Data often resides on external storage media, USB sticks, external hard drives</a:t>
            </a:r>
          </a:p>
          <a:p>
            <a:pPr marL="342900" indent="-342900">
              <a:buFont typeface="Arial"/>
              <a:buChar char="•"/>
            </a:pPr>
            <a:r>
              <a:rPr lang="en-US" sz="2200" dirty="0">
                <a:solidFill>
                  <a:schemeClr val="tx1"/>
                </a:solidFill>
              </a:rPr>
              <a:t>Slow or no internet connection</a:t>
            </a:r>
          </a:p>
          <a:p>
            <a:pPr marL="285750" indent="-285750">
              <a:buFont typeface="Arial"/>
              <a:buChar char="•"/>
            </a:pPr>
            <a:endParaRPr lang="en-US" sz="2200" dirty="0">
              <a:solidFill>
                <a:schemeClr val="tx1"/>
              </a:solidFill>
            </a:endParaRPr>
          </a:p>
          <a:p>
            <a:pPr marL="285750" indent="-285750">
              <a:buFont typeface="Arial"/>
              <a:buChar char="•"/>
            </a:pPr>
            <a:r>
              <a:rPr lang="en-US" sz="2200" dirty="0">
                <a:solidFill>
                  <a:schemeClr val="tx1"/>
                </a:solidFill>
              </a:rPr>
              <a:t>Easy way to upload large data from disk to </a:t>
            </a:r>
            <a:r>
              <a:rPr lang="en-US" sz="2200" dirty="0" err="1">
                <a:solidFill>
                  <a:schemeClr val="tx1"/>
                </a:solidFill>
              </a:rPr>
              <a:t>SURFsara</a:t>
            </a:r>
            <a:r>
              <a:rPr lang="en-US" sz="2200" dirty="0">
                <a:solidFill>
                  <a:schemeClr val="tx1"/>
                </a:solidFill>
              </a:rPr>
              <a:t> facilities</a:t>
            </a:r>
          </a:p>
          <a:p>
            <a:pPr marL="285750" indent="-285750">
              <a:buFont typeface="Arial"/>
              <a:buChar char="•"/>
            </a:pPr>
            <a:r>
              <a:rPr lang="en-US" sz="2200" dirty="0">
                <a:solidFill>
                  <a:schemeClr val="tx1"/>
                </a:solidFill>
              </a:rPr>
              <a:t>Upload data from 45 disks in parallel</a:t>
            </a:r>
          </a:p>
        </p:txBody>
      </p:sp>
      <p:sp>
        <p:nvSpPr>
          <p:cNvPr id="15" name="Title 1"/>
          <p:cNvSpPr txBox="1">
            <a:spLocks/>
          </p:cNvSpPr>
          <p:nvPr/>
        </p:nvSpPr>
        <p:spPr>
          <a:xfrm>
            <a:off x="876300" y="225322"/>
            <a:ext cx="7391400" cy="868362"/>
          </a:xfrm>
          <a:prstGeom prst="rect">
            <a:avLst/>
          </a:prstGeom>
        </p:spPr>
        <p:txBody>
          <a:bodyPr>
            <a:normAutofit/>
          </a:bodyPr>
          <a:lstStyle>
            <a:lvl1pPr algn="l" defTabSz="914400" rtl="0" eaLnBrk="1" latinLnBrk="0" hangingPunct="1">
              <a:spcBef>
                <a:spcPct val="0"/>
              </a:spcBef>
              <a:buNone/>
              <a:defRPr sz="3200" b="1" kern="1200" cap="none" baseline="0">
                <a:solidFill>
                  <a:schemeClr val="bg1"/>
                </a:solidFill>
                <a:latin typeface="+mj-lt"/>
                <a:ea typeface="+mj-ea"/>
                <a:cs typeface="+mj-cs"/>
              </a:defRPr>
            </a:lvl1pPr>
          </a:lstStyle>
          <a:p>
            <a:pPr algn="ctr"/>
            <a:r>
              <a:rPr lang="en-US" dirty="0">
                <a:solidFill>
                  <a:srgbClr val="006531"/>
                </a:solidFill>
              </a:rPr>
              <a:t>Data ingest service</a:t>
            </a:r>
          </a:p>
        </p:txBody>
      </p:sp>
      <p:pic>
        <p:nvPicPr>
          <p:cNvPr id="3" name="Picture 2" descr="library_collection.pn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73753" y="4791708"/>
            <a:ext cx="1719341" cy="1319531"/>
          </a:xfrm>
          <a:prstGeom prst="rect">
            <a:avLst/>
          </a:prstGeom>
        </p:spPr>
      </p:pic>
    </p:spTree>
    <p:extLst>
      <p:ext uri="{BB962C8B-B14F-4D97-AF65-F5344CB8AC3E}">
        <p14:creationId xmlns:p14="http://schemas.microsoft.com/office/powerpoint/2010/main" val="19223053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876300" y="225322"/>
            <a:ext cx="7391400" cy="868362"/>
          </a:xfrm>
          <a:prstGeom prst="rect">
            <a:avLst/>
          </a:prstGeom>
        </p:spPr>
        <p:txBody>
          <a:bodyPr>
            <a:normAutofit/>
          </a:bodyPr>
          <a:lstStyle>
            <a:lvl1pPr algn="l" defTabSz="914400" rtl="0" eaLnBrk="1" latinLnBrk="0" hangingPunct="1">
              <a:spcBef>
                <a:spcPct val="0"/>
              </a:spcBef>
              <a:buNone/>
              <a:defRPr sz="3200" b="1" kern="1200" cap="none" baseline="0">
                <a:solidFill>
                  <a:schemeClr val="bg1"/>
                </a:solidFill>
                <a:latin typeface="+mj-lt"/>
                <a:ea typeface="+mj-ea"/>
                <a:cs typeface="+mj-cs"/>
              </a:defRPr>
            </a:lvl1pPr>
          </a:lstStyle>
          <a:p>
            <a:pPr algn="ctr"/>
            <a:r>
              <a:rPr lang="en-US" dirty="0">
                <a:solidFill>
                  <a:srgbClr val="006531"/>
                </a:solidFill>
              </a:rPr>
              <a:t>FILESENDER</a:t>
            </a:r>
          </a:p>
        </p:txBody>
      </p:sp>
      <p:sp>
        <p:nvSpPr>
          <p:cNvPr id="3" name="TextBox 2"/>
          <p:cNvSpPr txBox="1"/>
          <p:nvPr/>
        </p:nvSpPr>
        <p:spPr>
          <a:xfrm>
            <a:off x="486556" y="1288557"/>
            <a:ext cx="8477562" cy="3139321"/>
          </a:xfrm>
          <a:prstGeom prst="rect">
            <a:avLst/>
          </a:prstGeom>
          <a:noFill/>
        </p:spPr>
        <p:txBody>
          <a:bodyPr wrap="square" rtlCol="0">
            <a:spAutoFit/>
          </a:bodyPr>
          <a:lstStyle/>
          <a:p>
            <a:pPr marL="285750" indent="-285750">
              <a:buFont typeface="Arial"/>
              <a:buChar char="•"/>
            </a:pPr>
            <a:r>
              <a:rPr lang="en-US" sz="2200" dirty="0">
                <a:solidFill>
                  <a:schemeClr val="tx1"/>
                </a:solidFill>
              </a:rPr>
              <a:t>Trusted community service</a:t>
            </a:r>
          </a:p>
          <a:p>
            <a:pPr marL="285750" indent="-285750">
              <a:buFont typeface="Arial"/>
              <a:buChar char="•"/>
            </a:pPr>
            <a:r>
              <a:rPr lang="en-US" sz="2200" dirty="0">
                <a:solidFill>
                  <a:schemeClr val="tx1"/>
                </a:solidFill>
              </a:rPr>
              <a:t>Transferring BIG files from person to person</a:t>
            </a:r>
          </a:p>
          <a:p>
            <a:pPr marL="285750" indent="-285750">
              <a:buFont typeface="Arial"/>
              <a:buChar char="•"/>
            </a:pPr>
            <a:r>
              <a:rPr lang="en-US" sz="2200" dirty="0">
                <a:solidFill>
                  <a:schemeClr val="tx1"/>
                </a:solidFill>
              </a:rPr>
              <a:t>File Transport service not File Storage (!)</a:t>
            </a:r>
          </a:p>
          <a:p>
            <a:pPr marL="285750" indent="-285750">
              <a:buFont typeface="Arial"/>
              <a:buChar char="•"/>
            </a:pPr>
            <a:r>
              <a:rPr lang="en-US" sz="2200" dirty="0">
                <a:solidFill>
                  <a:schemeClr val="tx1"/>
                </a:solidFill>
              </a:rPr>
              <a:t>Simple interface</a:t>
            </a:r>
          </a:p>
          <a:p>
            <a:pPr marL="285750" indent="-285750">
              <a:buFont typeface="Arial"/>
              <a:buChar char="•"/>
            </a:pPr>
            <a:r>
              <a:rPr lang="en-US" sz="2200" dirty="0">
                <a:solidFill>
                  <a:schemeClr val="tx1"/>
                </a:solidFill>
              </a:rPr>
              <a:t>Option to apply end-to-end encryption (250MB browser limit)</a:t>
            </a:r>
          </a:p>
          <a:p>
            <a:pPr marL="285750" indent="-285750">
              <a:buFont typeface="Arial"/>
              <a:buChar char="•"/>
            </a:pPr>
            <a:r>
              <a:rPr lang="en-US" sz="2200" dirty="0">
                <a:solidFill>
                  <a:schemeClr val="tx1"/>
                </a:solidFill>
              </a:rPr>
              <a:t>Vouchers for guest usage</a:t>
            </a:r>
          </a:p>
          <a:p>
            <a:pPr marL="285750" indent="-285750">
              <a:buFont typeface="Arial"/>
              <a:buChar char="•"/>
            </a:pPr>
            <a:r>
              <a:rPr lang="en-US" sz="2200" dirty="0">
                <a:solidFill>
                  <a:schemeClr val="tx1"/>
                </a:solidFill>
                <a:hlinkClick r:id="rId3"/>
              </a:rPr>
              <a:t>https://filesender.surfnet.nl/</a:t>
            </a:r>
            <a:endParaRPr lang="en-US" sz="2200" dirty="0">
              <a:solidFill>
                <a:schemeClr val="tx1"/>
              </a:solidFill>
            </a:endParaRPr>
          </a:p>
          <a:p>
            <a:pPr marL="285750" indent="-285750">
              <a:buFont typeface="Arial"/>
              <a:buChar char="•"/>
            </a:pPr>
            <a:endParaRPr lang="en-US" sz="2200" dirty="0">
              <a:solidFill>
                <a:srgbClr val="006531"/>
              </a:solidFill>
            </a:endParaRPr>
          </a:p>
          <a:p>
            <a:pPr marL="285750" indent="-285750">
              <a:buFont typeface="Arial"/>
              <a:buChar char="•"/>
            </a:pPr>
            <a:endParaRPr lang="en-US" sz="2200" dirty="0">
              <a:solidFill>
                <a:srgbClr val="006531"/>
              </a:solidFill>
            </a:endParaRPr>
          </a:p>
        </p:txBody>
      </p:sp>
      <p:pic>
        <p:nvPicPr>
          <p:cNvPr id="5" name="Picture 4" descr="Screen Shot 2015-04-07 at 13.48.45.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595581" y="3355741"/>
            <a:ext cx="4338413" cy="2760334"/>
          </a:xfrm>
          <a:prstGeom prst="rect">
            <a:avLst/>
          </a:prstGeom>
        </p:spPr>
      </p:pic>
      <p:pic>
        <p:nvPicPr>
          <p:cNvPr id="7" name="Picture 6"/>
          <p:cNvPicPr>
            <a:picLocks noChangeAspect="1"/>
          </p:cNvPicPr>
          <p:nvPr/>
        </p:nvPicPr>
        <p:blipFill>
          <a:blip r:embed="rId5"/>
          <a:stretch>
            <a:fillRect/>
          </a:stretch>
        </p:blipFill>
        <p:spPr>
          <a:xfrm>
            <a:off x="6094137" y="858645"/>
            <a:ext cx="3217132" cy="1338456"/>
          </a:xfrm>
          <a:prstGeom prst="rect">
            <a:avLst/>
          </a:prstGeom>
        </p:spPr>
      </p:pic>
    </p:spTree>
    <p:extLst>
      <p:ext uri="{BB962C8B-B14F-4D97-AF65-F5344CB8AC3E}">
        <p14:creationId xmlns:p14="http://schemas.microsoft.com/office/powerpoint/2010/main" val="2924876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circle(in)">
                                      <p:cBhvr>
                                        <p:cTn id="7"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Oval 53"/>
          <p:cNvSpPr/>
          <p:nvPr/>
        </p:nvSpPr>
        <p:spPr>
          <a:xfrm>
            <a:off x="2806700" y="1785746"/>
            <a:ext cx="3454400" cy="3284820"/>
          </a:xfrm>
          <a:prstGeom prst="ellipse">
            <a:avLst/>
          </a:prstGeom>
          <a:ln w="76200" cmpd="sng"/>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14" name="Title 1"/>
          <p:cNvSpPr txBox="1">
            <a:spLocks/>
          </p:cNvSpPr>
          <p:nvPr/>
        </p:nvSpPr>
        <p:spPr>
          <a:xfrm>
            <a:off x="1295400" y="274638"/>
            <a:ext cx="7391400" cy="868362"/>
          </a:xfrm>
          <a:prstGeom prst="rect">
            <a:avLst/>
          </a:prstGeom>
        </p:spPr>
        <p:txBody>
          <a:bodyPr>
            <a:normAutofit/>
          </a:bodyPr>
          <a:lstStyle>
            <a:lvl1pPr algn="l" defTabSz="914400" rtl="0" eaLnBrk="1" latinLnBrk="0" hangingPunct="1">
              <a:spcBef>
                <a:spcPct val="0"/>
              </a:spcBef>
              <a:buNone/>
              <a:defRPr sz="3200" b="1" kern="1200" cap="none" baseline="0">
                <a:solidFill>
                  <a:schemeClr val="bg1"/>
                </a:solidFill>
                <a:latin typeface="+mj-lt"/>
                <a:ea typeface="+mj-ea"/>
                <a:cs typeface="+mj-cs"/>
              </a:defRPr>
            </a:lvl1pPr>
          </a:lstStyle>
          <a:p>
            <a:pPr algn="ctr"/>
            <a:r>
              <a:rPr lang="en-US" dirty="0">
                <a:solidFill>
                  <a:srgbClr val="006531"/>
                </a:solidFill>
              </a:rPr>
              <a:t>The data Life cycle</a:t>
            </a:r>
          </a:p>
        </p:txBody>
      </p:sp>
      <p:grpSp>
        <p:nvGrpSpPr>
          <p:cNvPr id="24" name="Group 23"/>
          <p:cNvGrpSpPr/>
          <p:nvPr/>
        </p:nvGrpSpPr>
        <p:grpSpPr>
          <a:xfrm>
            <a:off x="3945790" y="887687"/>
            <a:ext cx="1277819" cy="1277819"/>
            <a:chOff x="2811694" y="2"/>
            <a:chExt cx="1277819" cy="1277819"/>
          </a:xfrm>
          <a:solidFill>
            <a:srgbClr val="9FC5A4"/>
          </a:solidFill>
        </p:grpSpPr>
        <p:sp>
          <p:nvSpPr>
            <p:cNvPr id="25" name="Oval 24"/>
            <p:cNvSpPr/>
            <p:nvPr/>
          </p:nvSpPr>
          <p:spPr>
            <a:xfrm>
              <a:off x="2811694" y="2"/>
              <a:ext cx="1277819" cy="1277819"/>
            </a:xfrm>
            <a:prstGeom prst="ellipse">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6" name="Oval 4"/>
            <p:cNvSpPr/>
            <p:nvPr/>
          </p:nvSpPr>
          <p:spPr>
            <a:xfrm>
              <a:off x="2998826" y="187134"/>
              <a:ext cx="903555" cy="903555"/>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13970" tIns="13970" rIns="13970" bIns="13970" numCol="1" spcCol="1270" anchor="ctr" anchorCtr="0">
              <a:noAutofit/>
            </a:bodyPr>
            <a:lstStyle/>
            <a:p>
              <a:pPr lvl="0" algn="ctr" defTabSz="466725">
                <a:lnSpc>
                  <a:spcPct val="90000"/>
                </a:lnSpc>
                <a:spcBef>
                  <a:spcPct val="0"/>
                </a:spcBef>
                <a:spcAft>
                  <a:spcPct val="35000"/>
                </a:spcAft>
              </a:pPr>
              <a:r>
                <a:rPr lang="en-US" sz="1050" b="1" kern="1200" cap="all" dirty="0">
                  <a:latin typeface="Helvetica"/>
                  <a:cs typeface="Helvetica"/>
                </a:rPr>
                <a:t>Creating</a:t>
              </a:r>
              <a:r>
                <a:rPr lang="en-US" sz="1050" kern="1200" cap="all" dirty="0">
                  <a:latin typeface="Helvetica"/>
                  <a:cs typeface="Helvetica"/>
                </a:rPr>
                <a:t> data</a:t>
              </a:r>
            </a:p>
          </p:txBody>
        </p:sp>
      </p:grpSp>
      <p:grpSp>
        <p:nvGrpSpPr>
          <p:cNvPr id="33" name="Group 32"/>
          <p:cNvGrpSpPr/>
          <p:nvPr/>
        </p:nvGrpSpPr>
        <p:grpSpPr>
          <a:xfrm>
            <a:off x="3971190" y="4725923"/>
            <a:ext cx="1277819" cy="1277819"/>
            <a:chOff x="2811563" y="3842358"/>
            <a:chExt cx="1277819" cy="1277819"/>
          </a:xfrm>
          <a:solidFill>
            <a:srgbClr val="9FC5A4"/>
          </a:solidFill>
        </p:grpSpPr>
        <p:sp>
          <p:nvSpPr>
            <p:cNvPr id="34" name="Oval 33"/>
            <p:cNvSpPr/>
            <p:nvPr/>
          </p:nvSpPr>
          <p:spPr>
            <a:xfrm>
              <a:off x="2811563" y="3842358"/>
              <a:ext cx="1277819" cy="1277819"/>
            </a:xfrm>
            <a:prstGeom prst="ellipse">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5" name="Oval 4"/>
            <p:cNvSpPr/>
            <p:nvPr/>
          </p:nvSpPr>
          <p:spPr>
            <a:xfrm>
              <a:off x="2998695" y="4029490"/>
              <a:ext cx="903555" cy="903555"/>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13970" tIns="13970" rIns="13970" bIns="13970" numCol="1" spcCol="1270" anchor="ctr" anchorCtr="0">
              <a:noAutofit/>
            </a:bodyPr>
            <a:lstStyle/>
            <a:p>
              <a:pPr lvl="0" algn="ctr" defTabSz="466725">
                <a:lnSpc>
                  <a:spcPct val="90000"/>
                </a:lnSpc>
                <a:spcBef>
                  <a:spcPct val="0"/>
                </a:spcBef>
                <a:spcAft>
                  <a:spcPct val="35000"/>
                </a:spcAft>
              </a:pPr>
              <a:r>
                <a:rPr lang="en-US" sz="1050" b="1" kern="1200" cap="all" dirty="0">
                  <a:latin typeface="Helvetica"/>
                  <a:cs typeface="Helvetica"/>
                </a:rPr>
                <a:t>Preserving</a:t>
              </a:r>
              <a:r>
                <a:rPr lang="en-US" sz="1050" kern="1200" cap="all" dirty="0">
                  <a:latin typeface="Helvetica"/>
                  <a:cs typeface="Helvetica"/>
                </a:rPr>
                <a:t> data</a:t>
              </a:r>
            </a:p>
          </p:txBody>
        </p:sp>
      </p:grpSp>
      <p:grpSp>
        <p:nvGrpSpPr>
          <p:cNvPr id="39" name="Group 38"/>
          <p:cNvGrpSpPr/>
          <p:nvPr/>
        </p:nvGrpSpPr>
        <p:grpSpPr>
          <a:xfrm>
            <a:off x="2320190" y="1839023"/>
            <a:ext cx="1277819" cy="1277819"/>
            <a:chOff x="1148498" y="961844"/>
            <a:chExt cx="1277819" cy="1277819"/>
          </a:xfrm>
          <a:solidFill>
            <a:srgbClr val="9FC5A4"/>
          </a:solidFill>
        </p:grpSpPr>
        <p:sp>
          <p:nvSpPr>
            <p:cNvPr id="40" name="Oval 39"/>
            <p:cNvSpPr/>
            <p:nvPr/>
          </p:nvSpPr>
          <p:spPr>
            <a:xfrm>
              <a:off x="1148498" y="961844"/>
              <a:ext cx="1277819" cy="1277819"/>
            </a:xfrm>
            <a:prstGeom prst="ellipse">
              <a:avLst/>
            </a:prstGeom>
            <a:grpFill/>
            <a:ln w="28575" cmpd="sng"/>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1" name="Oval 4"/>
            <p:cNvSpPr/>
            <p:nvPr/>
          </p:nvSpPr>
          <p:spPr>
            <a:xfrm>
              <a:off x="1335630" y="1148976"/>
              <a:ext cx="903555" cy="903555"/>
            </a:xfrm>
            <a:prstGeom prst="rect">
              <a:avLst/>
            </a:prstGeom>
            <a:grpFill/>
            <a:ln w="28575" cmpd="sng"/>
          </p:spPr>
          <p:style>
            <a:lnRef idx="0">
              <a:scrgbClr r="0" g="0" b="0"/>
            </a:lnRef>
            <a:fillRef idx="0">
              <a:scrgbClr r="0" g="0" b="0"/>
            </a:fillRef>
            <a:effectRef idx="0">
              <a:scrgbClr r="0" g="0" b="0"/>
            </a:effectRef>
            <a:fontRef idx="minor">
              <a:schemeClr val="lt1"/>
            </a:fontRef>
          </p:style>
          <p:txBody>
            <a:bodyPr spcFirstLastPara="0" vert="horz" wrap="square" lIns="13970" tIns="13970" rIns="13970" bIns="13970" numCol="1" spcCol="1270" anchor="ctr" anchorCtr="0">
              <a:noAutofit/>
            </a:bodyPr>
            <a:lstStyle/>
            <a:p>
              <a:pPr lvl="0" algn="ctr" defTabSz="466725">
                <a:lnSpc>
                  <a:spcPct val="90000"/>
                </a:lnSpc>
                <a:spcBef>
                  <a:spcPct val="0"/>
                </a:spcBef>
                <a:spcAft>
                  <a:spcPct val="35000"/>
                </a:spcAft>
              </a:pPr>
              <a:r>
                <a:rPr lang="en-US" sz="1050" b="1" kern="1200" cap="all" dirty="0">
                  <a:latin typeface="Helvetica"/>
                  <a:cs typeface="Helvetica"/>
                </a:rPr>
                <a:t>Re-using </a:t>
              </a:r>
              <a:r>
                <a:rPr lang="en-US" sz="1050" kern="1200" cap="all" dirty="0">
                  <a:latin typeface="Helvetica"/>
                  <a:cs typeface="Helvetica"/>
                </a:rPr>
                <a:t>data</a:t>
              </a:r>
            </a:p>
          </p:txBody>
        </p:sp>
      </p:grpSp>
      <p:grpSp>
        <p:nvGrpSpPr>
          <p:cNvPr id="27" name="Group 26"/>
          <p:cNvGrpSpPr/>
          <p:nvPr/>
        </p:nvGrpSpPr>
        <p:grpSpPr>
          <a:xfrm>
            <a:off x="5540904" y="1839023"/>
            <a:ext cx="1433126" cy="1277819"/>
            <a:chOff x="4396975" y="961844"/>
            <a:chExt cx="1433126" cy="1277819"/>
          </a:xfrm>
        </p:grpSpPr>
        <p:sp>
          <p:nvSpPr>
            <p:cNvPr id="28" name="Oval 27"/>
            <p:cNvSpPr/>
            <p:nvPr/>
          </p:nvSpPr>
          <p:spPr>
            <a:xfrm>
              <a:off x="4396975" y="961844"/>
              <a:ext cx="1433126" cy="1277819"/>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9" name="Oval 4"/>
            <p:cNvSpPr/>
            <p:nvPr/>
          </p:nvSpPr>
          <p:spPr>
            <a:xfrm>
              <a:off x="4606851" y="1148976"/>
              <a:ext cx="1013374" cy="90355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3970" tIns="13970" rIns="13970" bIns="13970" numCol="1" spcCol="1270" anchor="ctr" anchorCtr="0">
              <a:noAutofit/>
            </a:bodyPr>
            <a:lstStyle/>
            <a:p>
              <a:pPr lvl="0" algn="ctr" defTabSz="466725">
                <a:lnSpc>
                  <a:spcPct val="90000"/>
                </a:lnSpc>
                <a:spcBef>
                  <a:spcPct val="0"/>
                </a:spcBef>
                <a:spcAft>
                  <a:spcPct val="35000"/>
                </a:spcAft>
              </a:pPr>
              <a:r>
                <a:rPr lang="en-US" sz="1050" b="1" kern="1200" cap="all" dirty="0">
                  <a:latin typeface="Helvetica"/>
                  <a:cs typeface="Helvetica"/>
                </a:rPr>
                <a:t>Processing</a:t>
              </a:r>
              <a:r>
                <a:rPr lang="en-US" sz="1050" kern="1200" cap="all" dirty="0">
                  <a:latin typeface="Helvetica"/>
                  <a:cs typeface="Helvetica"/>
                </a:rPr>
                <a:t> data</a:t>
              </a:r>
            </a:p>
          </p:txBody>
        </p:sp>
      </p:grpSp>
      <p:pic>
        <p:nvPicPr>
          <p:cNvPr id="42" name="Picture 2" descr="Sur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17945" y="2369367"/>
            <a:ext cx="1546345" cy="589084"/>
          </a:xfrm>
          <a:prstGeom prst="rect">
            <a:avLst/>
          </a:prstGeom>
          <a:noFill/>
          <a:extLst>
            <a:ext uri="{909E8E84-426E-40dd-AFC4-6F175D3DCCD1}">
              <a14:hiddenFill xmlns:a14="http://schemas.microsoft.com/office/drawing/2010/main" xmlns="">
                <a:solidFill>
                  <a:srgbClr val="FFFFFF"/>
                </a:solidFill>
              </a14:hiddenFill>
            </a:ext>
          </a:extLst>
        </p:spPr>
      </p:pic>
      <p:pic>
        <p:nvPicPr>
          <p:cNvPr id="46" name="Picture 2" descr="Sur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0590" y="2929710"/>
            <a:ext cx="1546345" cy="589084"/>
          </a:xfrm>
          <a:prstGeom prst="rect">
            <a:avLst/>
          </a:prstGeom>
          <a:noFill/>
          <a:extLst>
            <a:ext uri="{909E8E84-426E-40dd-AFC4-6F175D3DCCD1}">
              <a14:hiddenFill xmlns:a14="http://schemas.microsoft.com/office/drawing/2010/main" xmlns="">
                <a:solidFill>
                  <a:srgbClr val="FFFFFF"/>
                </a:solidFill>
              </a14:hiddenFill>
            </a:ext>
          </a:extLst>
        </p:spPr>
      </p:pic>
      <p:sp>
        <p:nvSpPr>
          <p:cNvPr id="58" name="TextBox 57"/>
          <p:cNvSpPr txBox="1"/>
          <p:nvPr/>
        </p:nvSpPr>
        <p:spPr>
          <a:xfrm>
            <a:off x="3676371" y="2929710"/>
            <a:ext cx="1715058" cy="646331"/>
          </a:xfrm>
          <a:prstGeom prst="rect">
            <a:avLst/>
          </a:prstGeom>
          <a:noFill/>
        </p:spPr>
        <p:txBody>
          <a:bodyPr wrap="none" rtlCol="0">
            <a:spAutoFit/>
          </a:bodyPr>
          <a:lstStyle/>
          <a:p>
            <a:pPr hangingPunct="1"/>
            <a:r>
              <a:rPr lang="en-US" sz="3600" kern="1200" dirty="0">
                <a:solidFill>
                  <a:schemeClr val="tx1"/>
                </a:solidFill>
                <a:effectLst>
                  <a:glow rad="101600">
                    <a:schemeClr val="accent2">
                      <a:satMod val="175000"/>
                      <a:alpha val="40000"/>
                    </a:schemeClr>
                  </a:glow>
                </a:effectLst>
                <a:latin typeface="Arial"/>
                <a:ea typeface="+mn-ea"/>
                <a:cs typeface="+mn-cs"/>
              </a:rPr>
              <a:t>TRUST</a:t>
            </a:r>
          </a:p>
        </p:txBody>
      </p:sp>
      <p:grpSp>
        <p:nvGrpSpPr>
          <p:cNvPr id="7" name="Group 6"/>
          <p:cNvGrpSpPr/>
          <p:nvPr/>
        </p:nvGrpSpPr>
        <p:grpSpPr>
          <a:xfrm>
            <a:off x="33326" y="4526418"/>
            <a:ext cx="2572989" cy="1121477"/>
            <a:chOff x="19880" y="4628530"/>
            <a:chExt cx="2572989" cy="1121477"/>
          </a:xfrm>
        </p:grpSpPr>
        <p:sp>
          <p:nvSpPr>
            <p:cNvPr id="55" name="Rectangle 54"/>
            <p:cNvSpPr/>
            <p:nvPr/>
          </p:nvSpPr>
          <p:spPr>
            <a:xfrm>
              <a:off x="19880" y="4628530"/>
              <a:ext cx="2326278" cy="369332"/>
            </a:xfrm>
            <a:prstGeom prst="rect">
              <a:avLst/>
            </a:prstGeom>
          </p:spPr>
          <p:txBody>
            <a:bodyPr wrap="none">
              <a:spAutoFit/>
            </a:bodyPr>
            <a:lstStyle/>
            <a:p>
              <a:r>
                <a:rPr lang="en-US" b="1" dirty="0">
                  <a:solidFill>
                    <a:srgbClr val="3E4349"/>
                  </a:solidFill>
                  <a:latin typeface="Arial" charset="0"/>
                </a:rPr>
                <a:t>SURF</a:t>
              </a:r>
              <a:r>
                <a:rPr lang="en-US" dirty="0">
                  <a:solidFill>
                    <a:srgbClr val="3E4349"/>
                  </a:solidFill>
                  <a:latin typeface="Arial" charset="0"/>
                </a:rPr>
                <a:t> object storage</a:t>
              </a:r>
              <a:endParaRPr lang="en-US" dirty="0"/>
            </a:p>
          </p:txBody>
        </p:sp>
        <p:pic>
          <p:nvPicPr>
            <p:cNvPr id="56" name="Picture 55"/>
            <p:cNvPicPr>
              <a:picLocks noChangeAspect="1"/>
            </p:cNvPicPr>
            <p:nvPr/>
          </p:nvPicPr>
          <p:blipFill>
            <a:blip r:embed="rId4"/>
            <a:stretch>
              <a:fillRect/>
            </a:stretch>
          </p:blipFill>
          <p:spPr>
            <a:xfrm>
              <a:off x="1550996" y="4944923"/>
              <a:ext cx="1041873" cy="805084"/>
            </a:xfrm>
            <a:prstGeom prst="rect">
              <a:avLst/>
            </a:prstGeom>
          </p:spPr>
        </p:pic>
      </p:grpSp>
      <p:sp>
        <p:nvSpPr>
          <p:cNvPr id="60" name="Oval 59"/>
          <p:cNvSpPr/>
          <p:nvPr/>
        </p:nvSpPr>
        <p:spPr>
          <a:xfrm>
            <a:off x="2320190" y="3778867"/>
            <a:ext cx="1277819" cy="1277819"/>
          </a:xfrm>
          <a:prstGeom prst="ellipse">
            <a:avLst/>
          </a:prstGeom>
          <a:ln w="28575" cmpd="sng"/>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61" name="Oval 4"/>
          <p:cNvSpPr/>
          <p:nvPr/>
        </p:nvSpPr>
        <p:spPr>
          <a:xfrm>
            <a:off x="2507322" y="3965999"/>
            <a:ext cx="903555" cy="903555"/>
          </a:xfrm>
          <a:prstGeom prst="rect">
            <a:avLst/>
          </a:prstGeom>
          <a:ln w="28575" cmpd="sng"/>
        </p:spPr>
        <p:style>
          <a:lnRef idx="0">
            <a:scrgbClr r="0" g="0" b="0"/>
          </a:lnRef>
          <a:fillRef idx="0">
            <a:scrgbClr r="0" g="0" b="0"/>
          </a:fillRef>
          <a:effectRef idx="0">
            <a:scrgbClr r="0" g="0" b="0"/>
          </a:effectRef>
          <a:fontRef idx="minor">
            <a:schemeClr val="lt1"/>
          </a:fontRef>
        </p:style>
        <p:txBody>
          <a:bodyPr spcFirstLastPara="0" vert="horz" wrap="square" lIns="13970" tIns="13970" rIns="13970" bIns="13970" numCol="1" spcCol="1270" anchor="ctr" anchorCtr="0">
            <a:noAutofit/>
          </a:bodyPr>
          <a:lstStyle/>
          <a:p>
            <a:pPr lvl="0" algn="ctr" defTabSz="466725">
              <a:lnSpc>
                <a:spcPct val="90000"/>
              </a:lnSpc>
              <a:spcBef>
                <a:spcPct val="0"/>
              </a:spcBef>
              <a:spcAft>
                <a:spcPct val="35000"/>
              </a:spcAft>
            </a:pPr>
            <a:r>
              <a:rPr lang="en-US" sz="1050" b="1" kern="1200" cap="all" dirty="0">
                <a:latin typeface="Helvetica"/>
                <a:cs typeface="Helvetica"/>
              </a:rPr>
              <a:t>Giving access </a:t>
            </a:r>
            <a:r>
              <a:rPr lang="en-US" sz="1050" kern="1200" cap="all" dirty="0">
                <a:latin typeface="Helvetica"/>
                <a:cs typeface="Helvetica"/>
              </a:rPr>
              <a:t>to data</a:t>
            </a:r>
          </a:p>
        </p:txBody>
      </p:sp>
      <p:grpSp>
        <p:nvGrpSpPr>
          <p:cNvPr id="62" name="Group 61"/>
          <p:cNvGrpSpPr/>
          <p:nvPr/>
        </p:nvGrpSpPr>
        <p:grpSpPr>
          <a:xfrm>
            <a:off x="6764154" y="3864027"/>
            <a:ext cx="2393450" cy="1141279"/>
            <a:chOff x="19880" y="4628530"/>
            <a:chExt cx="2393450" cy="1141279"/>
          </a:xfrm>
        </p:grpSpPr>
        <p:sp>
          <p:nvSpPr>
            <p:cNvPr id="66" name="Rectangle 65"/>
            <p:cNvSpPr/>
            <p:nvPr/>
          </p:nvSpPr>
          <p:spPr>
            <a:xfrm>
              <a:off x="19880" y="4628530"/>
              <a:ext cx="2326278" cy="369332"/>
            </a:xfrm>
            <a:prstGeom prst="rect">
              <a:avLst/>
            </a:prstGeom>
          </p:spPr>
          <p:txBody>
            <a:bodyPr wrap="none">
              <a:spAutoFit/>
            </a:bodyPr>
            <a:lstStyle/>
            <a:p>
              <a:r>
                <a:rPr lang="en-US" b="1" dirty="0">
                  <a:solidFill>
                    <a:srgbClr val="3E4349"/>
                  </a:solidFill>
                  <a:latin typeface="Arial" charset="0"/>
                </a:rPr>
                <a:t>SURF</a:t>
              </a:r>
              <a:r>
                <a:rPr lang="en-US" dirty="0">
                  <a:solidFill>
                    <a:srgbClr val="3E4349"/>
                  </a:solidFill>
                  <a:latin typeface="Arial" charset="0"/>
                </a:rPr>
                <a:t> object storage</a:t>
              </a:r>
              <a:endParaRPr lang="en-US" dirty="0"/>
            </a:p>
          </p:txBody>
        </p:sp>
        <p:pic>
          <p:nvPicPr>
            <p:cNvPr id="64" name="Picture 63"/>
            <p:cNvPicPr>
              <a:picLocks noChangeAspect="1"/>
            </p:cNvPicPr>
            <p:nvPr/>
          </p:nvPicPr>
          <p:blipFill>
            <a:blip r:embed="rId4"/>
            <a:stretch>
              <a:fillRect/>
            </a:stretch>
          </p:blipFill>
          <p:spPr>
            <a:xfrm>
              <a:off x="1371457" y="4964725"/>
              <a:ext cx="1041873" cy="805084"/>
            </a:xfrm>
            <a:prstGeom prst="rect">
              <a:avLst/>
            </a:prstGeom>
          </p:spPr>
        </p:pic>
      </p:grpSp>
      <p:grpSp>
        <p:nvGrpSpPr>
          <p:cNvPr id="67" name="Group 66"/>
          <p:cNvGrpSpPr/>
          <p:nvPr/>
        </p:nvGrpSpPr>
        <p:grpSpPr>
          <a:xfrm>
            <a:off x="5620011" y="3778867"/>
            <a:ext cx="1277819" cy="1277819"/>
            <a:chOff x="4474628" y="2882187"/>
            <a:chExt cx="1277819" cy="1277819"/>
          </a:xfrm>
        </p:grpSpPr>
        <p:sp>
          <p:nvSpPr>
            <p:cNvPr id="68" name="Oval 67"/>
            <p:cNvSpPr/>
            <p:nvPr/>
          </p:nvSpPr>
          <p:spPr>
            <a:xfrm>
              <a:off x="4474628" y="2882187"/>
              <a:ext cx="1277819" cy="1277819"/>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69" name="Oval 4"/>
            <p:cNvSpPr/>
            <p:nvPr/>
          </p:nvSpPr>
          <p:spPr>
            <a:xfrm>
              <a:off x="4661760" y="3069319"/>
              <a:ext cx="903555" cy="90355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3970" tIns="13970" rIns="13970" bIns="13970" numCol="1" spcCol="1270" anchor="ctr" anchorCtr="0">
              <a:noAutofit/>
            </a:bodyPr>
            <a:lstStyle/>
            <a:p>
              <a:pPr lvl="0" algn="ctr" defTabSz="466725">
                <a:lnSpc>
                  <a:spcPct val="90000"/>
                </a:lnSpc>
                <a:spcBef>
                  <a:spcPct val="0"/>
                </a:spcBef>
                <a:spcAft>
                  <a:spcPct val="35000"/>
                </a:spcAft>
              </a:pPr>
              <a:r>
                <a:rPr lang="en-US" sz="1050" b="1" kern="1200" cap="all" dirty="0" err="1">
                  <a:latin typeface="Helvetica"/>
                  <a:cs typeface="Helvetica"/>
                </a:rPr>
                <a:t>Analysing</a:t>
              </a:r>
              <a:r>
                <a:rPr lang="en-US" sz="1050" kern="1200" cap="all" dirty="0">
                  <a:latin typeface="Helvetica"/>
                  <a:cs typeface="Helvetica"/>
                </a:rPr>
                <a:t> data</a:t>
              </a:r>
            </a:p>
          </p:txBody>
        </p:sp>
      </p:grpSp>
      <p:pic>
        <p:nvPicPr>
          <p:cNvPr id="31" name="Picture 30">
            <a:extLst>
              <a:ext uri="{FF2B5EF4-FFF2-40B4-BE49-F238E27FC236}">
                <a16:creationId xmlns:a16="http://schemas.microsoft.com/office/drawing/2014/main" id="{D0662F5B-3A5D-D44C-B2B6-78442DFF18F8}"/>
              </a:ext>
            </a:extLst>
          </p:cNvPr>
          <p:cNvPicPr>
            <a:picLocks noChangeAspect="1"/>
          </p:cNvPicPr>
          <p:nvPr/>
        </p:nvPicPr>
        <p:blipFill>
          <a:blip r:embed="rId5"/>
          <a:stretch>
            <a:fillRect/>
          </a:stretch>
        </p:blipFill>
        <p:spPr>
          <a:xfrm>
            <a:off x="6499621" y="2712729"/>
            <a:ext cx="2384304" cy="879006"/>
          </a:xfrm>
          <a:prstGeom prst="rect">
            <a:avLst/>
          </a:prstGeom>
        </p:spPr>
      </p:pic>
      <p:pic>
        <p:nvPicPr>
          <p:cNvPr id="32" name="Picture 31">
            <a:extLst>
              <a:ext uri="{FF2B5EF4-FFF2-40B4-BE49-F238E27FC236}">
                <a16:creationId xmlns:a16="http://schemas.microsoft.com/office/drawing/2014/main" id="{94E4BB02-EECC-1E48-9D95-E67F852C96E4}"/>
              </a:ext>
            </a:extLst>
          </p:cNvPr>
          <p:cNvPicPr>
            <a:picLocks noChangeAspect="1"/>
          </p:cNvPicPr>
          <p:nvPr/>
        </p:nvPicPr>
        <p:blipFill>
          <a:blip r:embed="rId5"/>
          <a:stretch>
            <a:fillRect/>
          </a:stretch>
        </p:blipFill>
        <p:spPr>
          <a:xfrm>
            <a:off x="-13168" y="3296144"/>
            <a:ext cx="2384304" cy="879006"/>
          </a:xfrm>
          <a:prstGeom prst="rect">
            <a:avLst/>
          </a:prstGeom>
        </p:spPr>
      </p:pic>
    </p:spTree>
    <p:extLst>
      <p:ext uri="{BB962C8B-B14F-4D97-AF65-F5344CB8AC3E}">
        <p14:creationId xmlns:p14="http://schemas.microsoft.com/office/powerpoint/2010/main" val="11272425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96009" y="1036780"/>
            <a:ext cx="8528882" cy="3477875"/>
          </a:xfrm>
          <a:prstGeom prst="rect">
            <a:avLst/>
          </a:prstGeom>
          <a:noFill/>
        </p:spPr>
        <p:txBody>
          <a:bodyPr wrap="square" rtlCol="0">
            <a:spAutoFit/>
          </a:bodyPr>
          <a:lstStyle/>
          <a:p>
            <a:pPr marL="285750" indent="-285750">
              <a:buFont typeface="Arial"/>
              <a:buChar char="•"/>
            </a:pPr>
            <a:r>
              <a:rPr lang="en-US" sz="2200" dirty="0">
                <a:solidFill>
                  <a:schemeClr val="tx1"/>
                </a:solidFill>
              </a:rPr>
              <a:t>Trusted community cloud for personal storage</a:t>
            </a:r>
          </a:p>
          <a:p>
            <a:pPr marL="285750" indent="-285750">
              <a:buFont typeface="Arial"/>
              <a:buChar char="•"/>
            </a:pPr>
            <a:r>
              <a:rPr lang="en-US" sz="2200" dirty="0">
                <a:solidFill>
                  <a:schemeClr val="tx1"/>
                </a:solidFill>
              </a:rPr>
              <a:t>Sharing smaller data files</a:t>
            </a:r>
          </a:p>
          <a:p>
            <a:endParaRPr lang="en-US" sz="2200" dirty="0">
              <a:solidFill>
                <a:schemeClr val="tx1"/>
              </a:solidFill>
            </a:endParaRPr>
          </a:p>
          <a:p>
            <a:pPr marL="285750" indent="-285750">
              <a:buFont typeface="Arial"/>
              <a:buChar char="•"/>
            </a:pPr>
            <a:r>
              <a:rPr lang="en-US" sz="2200" dirty="0">
                <a:solidFill>
                  <a:schemeClr val="tx1"/>
                </a:solidFill>
              </a:rPr>
              <a:t>Collaboration between SURFsara, </a:t>
            </a:r>
            <a:r>
              <a:rPr lang="en-US" sz="2200" dirty="0" err="1">
                <a:solidFill>
                  <a:schemeClr val="tx1"/>
                </a:solidFill>
              </a:rPr>
              <a:t>SURFnet</a:t>
            </a:r>
            <a:r>
              <a:rPr lang="en-US" sz="2200" dirty="0">
                <a:solidFill>
                  <a:schemeClr val="tx1"/>
                </a:solidFill>
              </a:rPr>
              <a:t> and Dutch universities</a:t>
            </a:r>
          </a:p>
          <a:p>
            <a:pPr marL="285750" lvl="1" indent="-285750">
              <a:buFont typeface="Arial"/>
              <a:buChar char="•"/>
            </a:pPr>
            <a:r>
              <a:rPr lang="en-US" sz="2200" dirty="0">
                <a:solidFill>
                  <a:schemeClr val="tx1"/>
                </a:solidFill>
              </a:rPr>
              <a:t>Specifications and service determined by end-users (universities)</a:t>
            </a:r>
          </a:p>
          <a:p>
            <a:pPr marL="285750" indent="-285750">
              <a:buFont typeface="Arial"/>
              <a:buChar char="•"/>
            </a:pPr>
            <a:r>
              <a:rPr lang="en-US" sz="2200" dirty="0">
                <a:solidFill>
                  <a:schemeClr val="tx1"/>
                </a:solidFill>
              </a:rPr>
              <a:t>250 GB storage capacity per user</a:t>
            </a:r>
          </a:p>
          <a:p>
            <a:pPr marL="285750" indent="-285750">
              <a:buFont typeface="Arial"/>
              <a:buChar char="•"/>
            </a:pPr>
            <a:r>
              <a:rPr lang="en-US" sz="2200" dirty="0">
                <a:solidFill>
                  <a:schemeClr val="tx1"/>
                </a:solidFill>
              </a:rPr>
              <a:t>Based on </a:t>
            </a:r>
            <a:r>
              <a:rPr lang="en-US" sz="2200" dirty="0" err="1">
                <a:solidFill>
                  <a:schemeClr val="tx1"/>
                </a:solidFill>
              </a:rPr>
              <a:t>ownCloud</a:t>
            </a:r>
            <a:r>
              <a:rPr lang="en-US" sz="2200" dirty="0">
                <a:solidFill>
                  <a:schemeClr val="tx1"/>
                </a:solidFill>
              </a:rPr>
              <a:t>, </a:t>
            </a:r>
            <a:r>
              <a:rPr lang="en-US" sz="2200" dirty="0" err="1">
                <a:solidFill>
                  <a:schemeClr val="tx1"/>
                </a:solidFill>
              </a:rPr>
              <a:t>synchronises</a:t>
            </a:r>
            <a:r>
              <a:rPr lang="en-US" sz="2200" dirty="0">
                <a:solidFill>
                  <a:schemeClr val="tx1"/>
                </a:solidFill>
              </a:rPr>
              <a:t> with local storage</a:t>
            </a:r>
          </a:p>
          <a:p>
            <a:pPr marL="285750" indent="-285750">
              <a:buFont typeface="Arial"/>
              <a:buChar char="•"/>
            </a:pPr>
            <a:r>
              <a:rPr lang="en-US" sz="2200" dirty="0">
                <a:solidFill>
                  <a:schemeClr val="tx1"/>
                </a:solidFill>
              </a:rPr>
              <a:t>Access through: </a:t>
            </a:r>
            <a:r>
              <a:rPr lang="en-US" sz="2200" dirty="0">
                <a:solidFill>
                  <a:schemeClr val="tx1"/>
                </a:solidFill>
                <a:hlinkClick r:id="rId3"/>
              </a:rPr>
              <a:t>surfdrive.nl</a:t>
            </a:r>
            <a:endParaRPr lang="en-US" sz="2200" dirty="0">
              <a:solidFill>
                <a:schemeClr val="tx1"/>
              </a:solidFill>
            </a:endParaRPr>
          </a:p>
        </p:txBody>
      </p:sp>
      <p:pic>
        <p:nvPicPr>
          <p:cNvPr id="5" name="Afbeelding 8"/>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821584" y="5334294"/>
            <a:ext cx="2080407" cy="732058"/>
          </a:xfrm>
          <a:prstGeom prst="rect">
            <a:avLst/>
          </a:prstGeom>
        </p:spPr>
      </p:pic>
      <p:sp>
        <p:nvSpPr>
          <p:cNvPr id="6" name="Title 1"/>
          <p:cNvSpPr txBox="1">
            <a:spLocks/>
          </p:cNvSpPr>
          <p:nvPr/>
        </p:nvSpPr>
        <p:spPr>
          <a:xfrm>
            <a:off x="876300" y="225322"/>
            <a:ext cx="7391400" cy="868362"/>
          </a:xfrm>
          <a:prstGeom prst="rect">
            <a:avLst/>
          </a:prstGeom>
        </p:spPr>
        <p:txBody>
          <a:bodyPr>
            <a:normAutofit/>
          </a:bodyPr>
          <a:lstStyle>
            <a:lvl1pPr algn="l" defTabSz="914400" rtl="0" eaLnBrk="1" latinLnBrk="0" hangingPunct="1">
              <a:spcBef>
                <a:spcPct val="0"/>
              </a:spcBef>
              <a:buNone/>
              <a:defRPr sz="3200" b="1" kern="1200" cap="none" baseline="0">
                <a:solidFill>
                  <a:schemeClr val="bg1"/>
                </a:solidFill>
                <a:latin typeface="+mj-lt"/>
                <a:ea typeface="+mj-ea"/>
                <a:cs typeface="+mj-cs"/>
              </a:defRPr>
            </a:lvl1pPr>
          </a:lstStyle>
          <a:p>
            <a:pPr algn="ctr"/>
            <a:r>
              <a:rPr lang="en-US" dirty="0" err="1">
                <a:solidFill>
                  <a:srgbClr val="006531"/>
                </a:solidFill>
              </a:rPr>
              <a:t>SURFdrive</a:t>
            </a:r>
            <a:endParaRPr lang="en-US" dirty="0">
              <a:solidFill>
                <a:srgbClr val="006531"/>
              </a:solidFill>
            </a:endParaRPr>
          </a:p>
        </p:txBody>
      </p:sp>
      <p:pic>
        <p:nvPicPr>
          <p:cNvPr id="2" name="Picture 1" descr="mt763482.figurenew1(en-us).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22956" y="4495642"/>
            <a:ext cx="3074988" cy="1677304"/>
          </a:xfrm>
          <a:prstGeom prst="rect">
            <a:avLst/>
          </a:prstGeom>
        </p:spPr>
      </p:pic>
    </p:spTree>
    <p:extLst>
      <p:ext uri="{BB962C8B-B14F-4D97-AF65-F5344CB8AC3E}">
        <p14:creationId xmlns:p14="http://schemas.microsoft.com/office/powerpoint/2010/main" val="28555824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1417812" y="474301"/>
            <a:ext cx="6133858" cy="3519266"/>
            <a:chOff x="919291" y="98678"/>
            <a:chExt cx="9703073" cy="6228591"/>
          </a:xfrm>
        </p:grpSpPr>
        <p:sp>
          <p:nvSpPr>
            <p:cNvPr id="4" name="Oval 3">
              <a:extLst>
                <a:ext uri="{FF2B5EF4-FFF2-40B4-BE49-F238E27FC236}">
                  <a16:creationId xmlns:a16="http://schemas.microsoft.com/office/drawing/2014/main" id="{1E683233-673D-5F4A-BF9A-440290A10D87}"/>
                </a:ext>
              </a:extLst>
            </p:cNvPr>
            <p:cNvSpPr>
              <a:spLocks noChangeAspect="1"/>
            </p:cNvSpPr>
            <p:nvPr/>
          </p:nvSpPr>
          <p:spPr>
            <a:xfrm>
              <a:off x="5251935" y="2200274"/>
              <a:ext cx="1655999" cy="165599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900" dirty="0"/>
                <a:t>Research</a:t>
              </a:r>
            </a:p>
            <a:p>
              <a:pPr algn="ctr"/>
              <a:r>
                <a:rPr lang="en-US" sz="900" dirty="0"/>
                <a:t>Drive</a:t>
              </a:r>
            </a:p>
          </p:txBody>
        </p:sp>
        <p:sp>
          <p:nvSpPr>
            <p:cNvPr id="5" name="Curved Up Arrow 4">
              <a:extLst>
                <a:ext uri="{FF2B5EF4-FFF2-40B4-BE49-F238E27FC236}">
                  <a16:creationId xmlns:a16="http://schemas.microsoft.com/office/drawing/2014/main" id="{E9C2E2E4-6754-1745-B208-AB267537F930}"/>
                </a:ext>
              </a:extLst>
            </p:cNvPr>
            <p:cNvSpPr/>
            <p:nvPr/>
          </p:nvSpPr>
          <p:spPr>
            <a:xfrm>
              <a:off x="5366238" y="3105277"/>
              <a:ext cx="1484545" cy="673692"/>
            </a:xfrm>
            <a:prstGeom prst="curvedUpArrow">
              <a:avLst/>
            </a:prstGeom>
            <a:ln>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dirty="0">
                <a:solidFill>
                  <a:schemeClr val="tx1"/>
                </a:solidFill>
              </a:endParaRPr>
            </a:p>
          </p:txBody>
        </p:sp>
        <p:sp>
          <p:nvSpPr>
            <p:cNvPr id="6" name="Curved Up Arrow 5">
              <a:extLst>
                <a:ext uri="{FF2B5EF4-FFF2-40B4-BE49-F238E27FC236}">
                  <a16:creationId xmlns:a16="http://schemas.microsoft.com/office/drawing/2014/main" id="{C2D6310F-BD81-F546-A3F9-C94BA11EDAA1}"/>
                </a:ext>
              </a:extLst>
            </p:cNvPr>
            <p:cNvSpPr/>
            <p:nvPr/>
          </p:nvSpPr>
          <p:spPr>
            <a:xfrm rot="10800000">
              <a:off x="5280510" y="2315929"/>
              <a:ext cx="1484545" cy="673692"/>
            </a:xfrm>
            <a:prstGeom prst="curvedUpArrow">
              <a:avLst/>
            </a:prstGeom>
            <a:ln>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dirty="0">
                <a:solidFill>
                  <a:schemeClr val="tx1"/>
                </a:solidFill>
              </a:endParaRPr>
            </a:p>
          </p:txBody>
        </p:sp>
        <p:pic>
          <p:nvPicPr>
            <p:cNvPr id="8" name="Picture 7">
              <a:extLst>
                <a:ext uri="{FF2B5EF4-FFF2-40B4-BE49-F238E27FC236}">
                  <a16:creationId xmlns:a16="http://schemas.microsoft.com/office/drawing/2014/main" id="{104FFAAD-7B5F-F849-BB36-476597B50AB6}"/>
                </a:ext>
              </a:extLst>
            </p:cNvPr>
            <p:cNvPicPr>
              <a:picLocks noChangeAspect="1"/>
            </p:cNvPicPr>
            <p:nvPr/>
          </p:nvPicPr>
          <p:blipFill>
            <a:blip r:embed="rId3"/>
            <a:stretch>
              <a:fillRect/>
            </a:stretch>
          </p:blipFill>
          <p:spPr>
            <a:xfrm>
              <a:off x="8450678" y="477442"/>
              <a:ext cx="1966785" cy="2376089"/>
            </a:xfrm>
            <a:prstGeom prst="rect">
              <a:avLst/>
            </a:prstGeom>
          </p:spPr>
        </p:pic>
        <p:grpSp>
          <p:nvGrpSpPr>
            <p:cNvPr id="75" name="Group 74">
              <a:extLst>
                <a:ext uri="{FF2B5EF4-FFF2-40B4-BE49-F238E27FC236}">
                  <a16:creationId xmlns:a16="http://schemas.microsoft.com/office/drawing/2014/main" id="{E254DEE4-A134-C349-B9EE-7BA3A20E796F}"/>
                </a:ext>
              </a:extLst>
            </p:cNvPr>
            <p:cNvGrpSpPr/>
            <p:nvPr/>
          </p:nvGrpSpPr>
          <p:grpSpPr>
            <a:xfrm>
              <a:off x="919291" y="98678"/>
              <a:ext cx="2928744" cy="3006599"/>
              <a:chOff x="872392" y="0"/>
              <a:chExt cx="2196558" cy="2254949"/>
            </a:xfrm>
          </p:grpSpPr>
          <p:pic>
            <p:nvPicPr>
              <p:cNvPr id="7" name="Picture 6">
                <a:extLst>
                  <a:ext uri="{FF2B5EF4-FFF2-40B4-BE49-F238E27FC236}">
                    <a16:creationId xmlns:a16="http://schemas.microsoft.com/office/drawing/2014/main" id="{433DB1E6-223D-7C4B-A166-86A559E7DB4A}"/>
                  </a:ext>
                </a:extLst>
              </p:cNvPr>
              <p:cNvPicPr>
                <a:picLocks noChangeAspect="1"/>
              </p:cNvPicPr>
              <p:nvPr/>
            </p:nvPicPr>
            <p:blipFill>
              <a:blip r:embed="rId3"/>
              <a:stretch>
                <a:fillRect/>
              </a:stretch>
            </p:blipFill>
            <p:spPr>
              <a:xfrm>
                <a:off x="1593861" y="472882"/>
                <a:ext cx="1475089" cy="1782067"/>
              </a:xfrm>
              <a:prstGeom prst="rect">
                <a:avLst/>
              </a:prstGeom>
            </p:spPr>
          </p:pic>
          <p:pic>
            <p:nvPicPr>
              <p:cNvPr id="13" name="Picture 12">
                <a:extLst>
                  <a:ext uri="{FF2B5EF4-FFF2-40B4-BE49-F238E27FC236}">
                    <a16:creationId xmlns:a16="http://schemas.microsoft.com/office/drawing/2014/main" id="{4AD4C343-A4A1-9A47-8B28-CB0C9C1E4106}"/>
                  </a:ext>
                </a:extLst>
              </p:cNvPr>
              <p:cNvPicPr>
                <a:picLocks noChangeAspect="1"/>
              </p:cNvPicPr>
              <p:nvPr/>
            </p:nvPicPr>
            <p:blipFill>
              <a:blip r:embed="rId4"/>
              <a:stretch>
                <a:fillRect/>
              </a:stretch>
            </p:blipFill>
            <p:spPr>
              <a:xfrm>
                <a:off x="872392" y="0"/>
                <a:ext cx="1102437" cy="1102437"/>
              </a:xfrm>
              <a:prstGeom prst="rect">
                <a:avLst/>
              </a:prstGeom>
            </p:spPr>
          </p:pic>
        </p:grpSp>
        <p:cxnSp>
          <p:nvCxnSpPr>
            <p:cNvPr id="15" name="Straight Arrow Connector 14">
              <a:extLst>
                <a:ext uri="{FF2B5EF4-FFF2-40B4-BE49-F238E27FC236}">
                  <a16:creationId xmlns:a16="http://schemas.microsoft.com/office/drawing/2014/main" id="{D48C0C60-01BA-E945-83FA-288BF4D56472}"/>
                </a:ext>
              </a:extLst>
            </p:cNvPr>
            <p:cNvCxnSpPr>
              <a:cxnSpLocks/>
            </p:cNvCxnSpPr>
            <p:nvPr/>
          </p:nvCxnSpPr>
          <p:spPr>
            <a:xfrm>
              <a:off x="3579416" y="1696335"/>
              <a:ext cx="1776000" cy="768000"/>
            </a:xfrm>
            <a:prstGeom prst="straightConnector1">
              <a:avLst/>
            </a:prstGeom>
            <a:ln w="5715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1F240BBA-373B-F141-9089-7FD0A3CE728D}"/>
                </a:ext>
              </a:extLst>
            </p:cNvPr>
            <p:cNvCxnSpPr>
              <a:cxnSpLocks/>
            </p:cNvCxnSpPr>
            <p:nvPr/>
          </p:nvCxnSpPr>
          <p:spPr>
            <a:xfrm flipH="1">
              <a:off x="3572053" y="3693948"/>
              <a:ext cx="1776000" cy="768000"/>
            </a:xfrm>
            <a:prstGeom prst="straightConnector1">
              <a:avLst/>
            </a:prstGeom>
            <a:ln w="5715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0C7AC4E3-0AE8-344B-94B7-8D6004064021}"/>
                </a:ext>
              </a:extLst>
            </p:cNvPr>
            <p:cNvCxnSpPr>
              <a:cxnSpLocks/>
              <a:stCxn id="8" idx="1"/>
              <a:endCxn id="4" idx="7"/>
            </p:cNvCxnSpPr>
            <p:nvPr/>
          </p:nvCxnSpPr>
          <p:spPr>
            <a:xfrm flipH="1">
              <a:off x="6665417" y="1665487"/>
              <a:ext cx="1776000" cy="768000"/>
            </a:xfrm>
            <a:prstGeom prst="straightConnector1">
              <a:avLst/>
            </a:prstGeom>
            <a:ln w="5715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F4D26FF0-6B9E-BC43-B542-0125E63F9DF1}"/>
                </a:ext>
              </a:extLst>
            </p:cNvPr>
            <p:cNvCxnSpPr>
              <a:cxnSpLocks/>
            </p:cNvCxnSpPr>
            <p:nvPr/>
          </p:nvCxnSpPr>
          <p:spPr>
            <a:xfrm>
              <a:off x="6674677" y="3640705"/>
              <a:ext cx="1776000" cy="768000"/>
            </a:xfrm>
            <a:prstGeom prst="straightConnector1">
              <a:avLst/>
            </a:prstGeom>
            <a:ln w="5715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0AB673E4-4373-204F-A3E3-14DB36B265AB}"/>
                </a:ext>
              </a:extLst>
            </p:cNvPr>
            <p:cNvSpPr txBox="1"/>
            <p:nvPr/>
          </p:nvSpPr>
          <p:spPr>
            <a:xfrm>
              <a:off x="5622672" y="1198687"/>
              <a:ext cx="1022423" cy="531102"/>
            </a:xfrm>
            <a:prstGeom prst="rect">
              <a:avLst/>
            </a:prstGeom>
            <a:noFill/>
          </p:spPr>
          <p:txBody>
            <a:bodyPr wrap="none" rtlCol="0">
              <a:spAutoFit/>
            </a:bodyPr>
            <a:lstStyle/>
            <a:p>
              <a:r>
                <a:rPr lang="en-US" sz="1350" dirty="0"/>
                <a:t>Share</a:t>
              </a:r>
            </a:p>
          </p:txBody>
        </p:sp>
        <p:grpSp>
          <p:nvGrpSpPr>
            <p:cNvPr id="76" name="Group 75">
              <a:extLst>
                <a:ext uri="{FF2B5EF4-FFF2-40B4-BE49-F238E27FC236}">
                  <a16:creationId xmlns:a16="http://schemas.microsoft.com/office/drawing/2014/main" id="{DAF2CB45-C3EC-AA45-908E-47B5E0AEB62D}"/>
                </a:ext>
              </a:extLst>
            </p:cNvPr>
            <p:cNvGrpSpPr/>
            <p:nvPr/>
          </p:nvGrpSpPr>
          <p:grpSpPr>
            <a:xfrm>
              <a:off x="1255021" y="3735786"/>
              <a:ext cx="2442203" cy="2504551"/>
              <a:chOff x="1212211" y="2764725"/>
              <a:chExt cx="1831652" cy="1878413"/>
            </a:xfrm>
          </p:grpSpPr>
          <p:pic>
            <p:nvPicPr>
              <p:cNvPr id="9" name="Picture 8">
                <a:extLst>
                  <a:ext uri="{FF2B5EF4-FFF2-40B4-BE49-F238E27FC236}">
                    <a16:creationId xmlns:a16="http://schemas.microsoft.com/office/drawing/2014/main" id="{B0FD62A2-FDCC-044C-AE38-CB7F48D853BC}"/>
                  </a:ext>
                </a:extLst>
              </p:cNvPr>
              <p:cNvPicPr>
                <a:picLocks noChangeAspect="1"/>
              </p:cNvPicPr>
              <p:nvPr/>
            </p:nvPicPr>
            <p:blipFill>
              <a:blip r:embed="rId5"/>
              <a:stretch>
                <a:fillRect/>
              </a:stretch>
            </p:blipFill>
            <p:spPr>
              <a:xfrm>
                <a:off x="1212211" y="2764725"/>
                <a:ext cx="1763315" cy="1763315"/>
              </a:xfrm>
              <a:prstGeom prst="rect">
                <a:avLst/>
              </a:prstGeom>
            </p:spPr>
          </p:pic>
          <p:pic>
            <p:nvPicPr>
              <p:cNvPr id="53" name="Picture 52">
                <a:extLst>
                  <a:ext uri="{FF2B5EF4-FFF2-40B4-BE49-F238E27FC236}">
                    <a16:creationId xmlns:a16="http://schemas.microsoft.com/office/drawing/2014/main" id="{56D8B616-24BE-774F-BE6D-A9D34B452856}"/>
                  </a:ext>
                </a:extLst>
              </p:cNvPr>
              <p:cNvPicPr>
                <a:picLocks noChangeAspect="1"/>
              </p:cNvPicPr>
              <p:nvPr/>
            </p:nvPicPr>
            <p:blipFill>
              <a:blip r:embed="rId6"/>
              <a:stretch>
                <a:fillRect/>
              </a:stretch>
            </p:blipFill>
            <p:spPr>
              <a:xfrm>
                <a:off x="2361456" y="3960731"/>
                <a:ext cx="682407" cy="682407"/>
              </a:xfrm>
              <a:prstGeom prst="rect">
                <a:avLst/>
              </a:prstGeom>
            </p:spPr>
          </p:pic>
        </p:grpSp>
        <p:grpSp>
          <p:nvGrpSpPr>
            <p:cNvPr id="69" name="Group 68">
              <a:extLst>
                <a:ext uri="{FF2B5EF4-FFF2-40B4-BE49-F238E27FC236}">
                  <a16:creationId xmlns:a16="http://schemas.microsoft.com/office/drawing/2014/main" id="{D2EC1177-1B42-0744-8F2C-A89C7681EA2A}"/>
                </a:ext>
              </a:extLst>
            </p:cNvPr>
            <p:cNvGrpSpPr/>
            <p:nvPr/>
          </p:nvGrpSpPr>
          <p:grpSpPr>
            <a:xfrm>
              <a:off x="8481812" y="3551729"/>
              <a:ext cx="2140552" cy="2620227"/>
              <a:chOff x="5622888" y="2677968"/>
              <a:chExt cx="1605414" cy="1965170"/>
            </a:xfrm>
          </p:grpSpPr>
          <p:pic>
            <p:nvPicPr>
              <p:cNvPr id="11" name="Picture 10">
                <a:extLst>
                  <a:ext uri="{FF2B5EF4-FFF2-40B4-BE49-F238E27FC236}">
                    <a16:creationId xmlns:a16="http://schemas.microsoft.com/office/drawing/2014/main" id="{347641DC-A514-FF4D-8DB9-366EAB02557C}"/>
                  </a:ext>
                </a:extLst>
              </p:cNvPr>
              <p:cNvPicPr>
                <a:picLocks noChangeAspect="1"/>
              </p:cNvPicPr>
              <p:nvPr/>
            </p:nvPicPr>
            <p:blipFill>
              <a:blip r:embed="rId7"/>
              <a:stretch>
                <a:fillRect/>
              </a:stretch>
            </p:blipFill>
            <p:spPr>
              <a:xfrm>
                <a:off x="6447026" y="3560351"/>
                <a:ext cx="781276" cy="1082787"/>
              </a:xfrm>
              <a:prstGeom prst="rect">
                <a:avLst/>
              </a:prstGeom>
            </p:spPr>
          </p:pic>
          <p:pic>
            <p:nvPicPr>
              <p:cNvPr id="57" name="Picture 56">
                <a:extLst>
                  <a:ext uri="{FF2B5EF4-FFF2-40B4-BE49-F238E27FC236}">
                    <a16:creationId xmlns:a16="http://schemas.microsoft.com/office/drawing/2014/main" id="{12C428DE-4F21-D348-8845-B9A60E66E72F}"/>
                  </a:ext>
                </a:extLst>
              </p:cNvPr>
              <p:cNvPicPr>
                <a:picLocks noChangeAspect="1"/>
              </p:cNvPicPr>
              <p:nvPr/>
            </p:nvPicPr>
            <p:blipFill>
              <a:blip r:embed="rId8"/>
              <a:stretch>
                <a:fillRect/>
              </a:stretch>
            </p:blipFill>
            <p:spPr>
              <a:xfrm>
                <a:off x="5935174" y="2677968"/>
                <a:ext cx="803816" cy="803816"/>
              </a:xfrm>
              <a:prstGeom prst="rect">
                <a:avLst/>
              </a:prstGeom>
            </p:spPr>
          </p:pic>
          <p:pic>
            <p:nvPicPr>
              <p:cNvPr id="55" name="Picture 54">
                <a:extLst>
                  <a:ext uri="{FF2B5EF4-FFF2-40B4-BE49-F238E27FC236}">
                    <a16:creationId xmlns:a16="http://schemas.microsoft.com/office/drawing/2014/main" id="{D15236AA-BDA3-2F40-8C30-15E2D9053961}"/>
                  </a:ext>
                </a:extLst>
              </p:cNvPr>
              <p:cNvPicPr>
                <a:picLocks noChangeAspect="1"/>
              </p:cNvPicPr>
              <p:nvPr/>
            </p:nvPicPr>
            <p:blipFill>
              <a:blip r:embed="rId9"/>
              <a:stretch>
                <a:fillRect/>
              </a:stretch>
            </p:blipFill>
            <p:spPr>
              <a:xfrm>
                <a:off x="5622888" y="3560352"/>
                <a:ext cx="872401" cy="872401"/>
              </a:xfrm>
              <a:prstGeom prst="rect">
                <a:avLst/>
              </a:prstGeom>
            </p:spPr>
          </p:pic>
        </p:grpSp>
        <p:sp>
          <p:nvSpPr>
            <p:cNvPr id="58" name="Left-Right Arrow 57">
              <a:extLst>
                <a:ext uri="{FF2B5EF4-FFF2-40B4-BE49-F238E27FC236}">
                  <a16:creationId xmlns:a16="http://schemas.microsoft.com/office/drawing/2014/main" id="{CC14D484-DF89-DF44-AB15-E41270512E92}"/>
                </a:ext>
              </a:extLst>
            </p:cNvPr>
            <p:cNvSpPr/>
            <p:nvPr/>
          </p:nvSpPr>
          <p:spPr>
            <a:xfrm>
              <a:off x="5471857" y="3994540"/>
              <a:ext cx="1216152" cy="484632"/>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59" name="Left-Right Arrow 58">
              <a:extLst>
                <a:ext uri="{FF2B5EF4-FFF2-40B4-BE49-F238E27FC236}">
                  <a16:creationId xmlns:a16="http://schemas.microsoft.com/office/drawing/2014/main" id="{CD09C09B-0416-1141-8865-C481F353FC82}"/>
                </a:ext>
              </a:extLst>
            </p:cNvPr>
            <p:cNvSpPr/>
            <p:nvPr/>
          </p:nvSpPr>
          <p:spPr>
            <a:xfrm>
              <a:off x="5414704" y="1576239"/>
              <a:ext cx="1216152" cy="484632"/>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60" name="Left-Right Arrow 59">
              <a:extLst>
                <a:ext uri="{FF2B5EF4-FFF2-40B4-BE49-F238E27FC236}">
                  <a16:creationId xmlns:a16="http://schemas.microsoft.com/office/drawing/2014/main" id="{E183D086-529B-BE41-8D89-FE74B154934E}"/>
                </a:ext>
              </a:extLst>
            </p:cNvPr>
            <p:cNvSpPr/>
            <p:nvPr/>
          </p:nvSpPr>
          <p:spPr>
            <a:xfrm rot="5400000">
              <a:off x="6737800" y="2813983"/>
              <a:ext cx="1216152" cy="484632"/>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61" name="Left-Right Arrow 60">
              <a:extLst>
                <a:ext uri="{FF2B5EF4-FFF2-40B4-BE49-F238E27FC236}">
                  <a16:creationId xmlns:a16="http://schemas.microsoft.com/office/drawing/2014/main" id="{1A3934C3-2D1D-4045-80B6-00860DFAC840}"/>
                </a:ext>
              </a:extLst>
            </p:cNvPr>
            <p:cNvSpPr/>
            <p:nvPr/>
          </p:nvSpPr>
          <p:spPr>
            <a:xfrm rot="5400000">
              <a:off x="4174728" y="2817527"/>
              <a:ext cx="1216152" cy="484632"/>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65" name="TextBox 64">
              <a:extLst>
                <a:ext uri="{FF2B5EF4-FFF2-40B4-BE49-F238E27FC236}">
                  <a16:creationId xmlns:a16="http://schemas.microsoft.com/office/drawing/2014/main" id="{6173A580-AB6E-5749-8ACB-2C4A27C091E7}"/>
                </a:ext>
              </a:extLst>
            </p:cNvPr>
            <p:cNvSpPr txBox="1"/>
            <p:nvPr/>
          </p:nvSpPr>
          <p:spPr>
            <a:xfrm>
              <a:off x="4994533" y="4530117"/>
              <a:ext cx="2929322" cy="612811"/>
            </a:xfrm>
            <a:prstGeom prst="rect">
              <a:avLst/>
            </a:prstGeom>
            <a:noFill/>
          </p:spPr>
          <p:txBody>
            <a:bodyPr wrap="none" rtlCol="0">
              <a:spAutoFit/>
            </a:bodyPr>
            <a:lstStyle/>
            <a:p>
              <a:r>
                <a:rPr lang="en-US" sz="1650" b="1" dirty="0">
                  <a:solidFill>
                    <a:schemeClr val="accent2">
                      <a:lumMod val="75000"/>
                    </a:schemeClr>
                  </a:solidFill>
                </a:rPr>
                <a:t>Access Methods</a:t>
              </a:r>
            </a:p>
          </p:txBody>
        </p:sp>
        <p:sp>
          <p:nvSpPr>
            <p:cNvPr id="66" name="TextBox 65">
              <a:extLst>
                <a:ext uri="{FF2B5EF4-FFF2-40B4-BE49-F238E27FC236}">
                  <a16:creationId xmlns:a16="http://schemas.microsoft.com/office/drawing/2014/main" id="{73F02D32-5632-BD40-A81A-9FECC38AB60A}"/>
                </a:ext>
              </a:extLst>
            </p:cNvPr>
            <p:cNvSpPr txBox="1"/>
            <p:nvPr/>
          </p:nvSpPr>
          <p:spPr>
            <a:xfrm>
              <a:off x="4958069" y="5019941"/>
              <a:ext cx="2802388" cy="1307328"/>
            </a:xfrm>
            <a:prstGeom prst="rect">
              <a:avLst/>
            </a:prstGeom>
            <a:noFill/>
          </p:spPr>
          <p:txBody>
            <a:bodyPr wrap="square" rtlCol="0">
              <a:spAutoFit/>
            </a:bodyPr>
            <a:lstStyle/>
            <a:p>
              <a:pPr marL="214308" indent="-214308">
                <a:buFont typeface="Arial"/>
                <a:buChar char="•"/>
              </a:pPr>
              <a:r>
                <a:rPr lang="en-US" sz="1050" dirty="0" err="1"/>
                <a:t>OwnCloud</a:t>
              </a:r>
              <a:r>
                <a:rPr lang="en-US" sz="1050" dirty="0"/>
                <a:t> sync clients</a:t>
              </a:r>
            </a:p>
            <a:p>
              <a:pPr marL="214308" indent="-214308">
                <a:buFont typeface="Arial"/>
                <a:buChar char="•"/>
              </a:pPr>
              <a:r>
                <a:rPr lang="en-US" sz="1050" dirty="0" err="1"/>
                <a:t>Cyberduck</a:t>
              </a:r>
              <a:endParaRPr lang="en-US" sz="1050" dirty="0"/>
            </a:p>
            <a:p>
              <a:pPr marL="214308" indent="-214308">
                <a:buFont typeface="Arial"/>
                <a:buChar char="•"/>
              </a:pPr>
              <a:r>
                <a:rPr lang="en-US" sz="1050" dirty="0" err="1"/>
                <a:t>Rclone</a:t>
              </a:r>
              <a:r>
                <a:rPr lang="en-US" sz="1050" dirty="0"/>
                <a:t> sync client</a:t>
              </a:r>
            </a:p>
            <a:p>
              <a:pPr marL="214308" indent="-214308">
                <a:buFont typeface="Arial"/>
                <a:buChar char="•"/>
              </a:pPr>
              <a:r>
                <a:rPr lang="is-IS" sz="1050" dirty="0"/>
                <a:t>Webdav API</a:t>
              </a:r>
              <a:endParaRPr lang="en-US" sz="1050" dirty="0"/>
            </a:p>
          </p:txBody>
        </p:sp>
      </p:grpSp>
      <p:sp>
        <p:nvSpPr>
          <p:cNvPr id="3" name="Rectangle 2"/>
          <p:cNvSpPr/>
          <p:nvPr/>
        </p:nvSpPr>
        <p:spPr>
          <a:xfrm>
            <a:off x="5484083" y="5164382"/>
            <a:ext cx="4300190" cy="1131079"/>
          </a:xfrm>
          <a:prstGeom prst="rect">
            <a:avLst/>
          </a:prstGeom>
        </p:spPr>
        <p:txBody>
          <a:bodyPr wrap="square">
            <a:spAutoFit/>
          </a:bodyPr>
          <a:lstStyle/>
          <a:p>
            <a:pPr marL="257175" indent="-257175">
              <a:buFont typeface="Wingdings" charset="2"/>
              <a:buChar char="ü"/>
            </a:pPr>
            <a:r>
              <a:rPr lang="en-US" sz="1350" dirty="0"/>
              <a:t>Access through: </a:t>
            </a:r>
            <a:r>
              <a:rPr lang="en-US" sz="1350" dirty="0">
                <a:hlinkClick r:id="rId10"/>
              </a:rPr>
              <a:t>researchdrive.surfsara.nl</a:t>
            </a:r>
            <a:endParaRPr lang="en-US" sz="1350" dirty="0"/>
          </a:p>
          <a:p>
            <a:pPr marL="257175" indent="-257175">
              <a:buFont typeface="Wingdings" charset="2"/>
              <a:buChar char="ü"/>
            </a:pPr>
            <a:r>
              <a:rPr lang="en-US" sz="1350" dirty="0"/>
              <a:t>Access request via </a:t>
            </a:r>
            <a:r>
              <a:rPr lang="en-US" sz="1350" dirty="0">
                <a:hlinkClick r:id="rId11"/>
              </a:rPr>
              <a:t>e-infra request</a:t>
            </a:r>
            <a:r>
              <a:rPr lang="en-US" sz="1350" dirty="0"/>
              <a:t> </a:t>
            </a:r>
          </a:p>
          <a:p>
            <a:pPr marL="257175" indent="-257175">
              <a:buFont typeface="Wingdings" charset="2"/>
              <a:buChar char="ü"/>
            </a:pPr>
            <a:r>
              <a:rPr lang="en-US" sz="1350" dirty="0"/>
              <a:t>Documentation is available at: </a:t>
            </a:r>
            <a:r>
              <a:rPr lang="en-US" sz="1350" dirty="0">
                <a:hlinkClick r:id="rId12"/>
              </a:rPr>
              <a:t>researchdrive.readthedocs.io</a:t>
            </a:r>
            <a:endParaRPr lang="en-US" sz="1350" dirty="0"/>
          </a:p>
          <a:p>
            <a:pPr marL="257175" indent="-257175">
              <a:buFont typeface="Wingdings" charset="2"/>
              <a:buChar char="ü"/>
            </a:pPr>
            <a:endParaRPr lang="en-US" sz="1350" dirty="0"/>
          </a:p>
        </p:txBody>
      </p:sp>
      <p:sp>
        <p:nvSpPr>
          <p:cNvPr id="30" name="TextBox 29">
            <a:extLst>
              <a:ext uri="{FF2B5EF4-FFF2-40B4-BE49-F238E27FC236}">
                <a16:creationId xmlns:a16="http://schemas.microsoft.com/office/drawing/2014/main" id="{EC8AF056-D2EA-C241-ACAE-0FD0ACA3CF03}"/>
              </a:ext>
            </a:extLst>
          </p:cNvPr>
          <p:cNvSpPr txBox="1"/>
          <p:nvPr/>
        </p:nvSpPr>
        <p:spPr>
          <a:xfrm>
            <a:off x="61326" y="4050407"/>
            <a:ext cx="5784464" cy="2292935"/>
          </a:xfrm>
          <a:prstGeom prst="rect">
            <a:avLst/>
          </a:prstGeom>
          <a:noFill/>
        </p:spPr>
        <p:txBody>
          <a:bodyPr wrap="square" rtlCol="0">
            <a:spAutoFit/>
          </a:bodyPr>
          <a:lstStyle/>
          <a:p>
            <a:pPr marL="257175" indent="-257175">
              <a:buFont typeface="Wingdings" charset="2"/>
              <a:buChar char="ü"/>
            </a:pPr>
            <a:r>
              <a:rPr lang="en-US" sz="1600" dirty="0"/>
              <a:t>Trusted cloud storage for research</a:t>
            </a:r>
          </a:p>
          <a:p>
            <a:pPr marL="257175" indent="-257175">
              <a:buFont typeface="Wingdings" charset="2"/>
              <a:buChar char="ü"/>
            </a:pPr>
            <a:r>
              <a:rPr lang="en-US" sz="1600" dirty="0"/>
              <a:t>Similar to </a:t>
            </a:r>
            <a:r>
              <a:rPr lang="en-US" sz="1600" dirty="0" err="1"/>
              <a:t>SURFdrive</a:t>
            </a:r>
            <a:r>
              <a:rPr lang="en-US" sz="1600" dirty="0"/>
              <a:t>, but different focus (research)</a:t>
            </a:r>
          </a:p>
          <a:p>
            <a:pPr marL="257175" indent="-257175">
              <a:buFont typeface="Wingdings" charset="2"/>
              <a:buChar char="ü"/>
            </a:pPr>
            <a:r>
              <a:rPr lang="en-US" sz="1600" dirty="0"/>
              <a:t>Sharing of small to larger research data</a:t>
            </a:r>
          </a:p>
          <a:p>
            <a:pPr marL="257175" indent="-257175">
              <a:buFont typeface="Wingdings" charset="2"/>
              <a:buChar char="ü"/>
            </a:pPr>
            <a:r>
              <a:rPr lang="en-US" sz="1600" dirty="0"/>
              <a:t>Facilitates collaborative research</a:t>
            </a:r>
          </a:p>
          <a:p>
            <a:pPr marL="257175" indent="-257175">
              <a:buFont typeface="Wingdings" charset="2"/>
              <a:buChar char="ü"/>
            </a:pPr>
            <a:r>
              <a:rPr lang="en-US" sz="1600" dirty="0"/>
              <a:t>High quota’s (&gt;250 GB) per user/group available</a:t>
            </a:r>
          </a:p>
          <a:p>
            <a:pPr marL="257175" indent="-257175">
              <a:buFont typeface="Wingdings" charset="2"/>
              <a:buChar char="ü"/>
            </a:pPr>
            <a:r>
              <a:rPr lang="en-US" sz="1600" dirty="0"/>
              <a:t>Sharing across similar cloud storage services</a:t>
            </a:r>
          </a:p>
          <a:p>
            <a:pPr marL="257175" indent="-257175">
              <a:buFont typeface="Wingdings" charset="2"/>
              <a:buChar char="ü"/>
            </a:pPr>
            <a:r>
              <a:rPr lang="en-US" sz="1600" dirty="0"/>
              <a:t>Based on </a:t>
            </a:r>
            <a:r>
              <a:rPr lang="en-US" sz="1600" dirty="0" err="1"/>
              <a:t>ownCloud</a:t>
            </a:r>
            <a:endParaRPr lang="en-US" sz="1600" dirty="0"/>
          </a:p>
          <a:p>
            <a:pPr marL="257175" indent="-257175">
              <a:buFont typeface="Wingdings" charset="2"/>
              <a:buChar char="ü"/>
            </a:pPr>
            <a:r>
              <a:rPr lang="en-US" sz="1600" dirty="0"/>
              <a:t>Synchronization with local storages, Based on </a:t>
            </a:r>
            <a:r>
              <a:rPr lang="en-US" sz="1600" dirty="0" err="1"/>
              <a:t>ownCloud</a:t>
            </a:r>
            <a:endParaRPr lang="en-US" sz="1600" dirty="0"/>
          </a:p>
          <a:p>
            <a:endParaRPr lang="en-US" sz="1500" dirty="0"/>
          </a:p>
        </p:txBody>
      </p:sp>
      <p:pic>
        <p:nvPicPr>
          <p:cNvPr id="31" name="Picture 30">
            <a:extLst>
              <a:ext uri="{FF2B5EF4-FFF2-40B4-BE49-F238E27FC236}">
                <a16:creationId xmlns:a16="http://schemas.microsoft.com/office/drawing/2014/main" id="{09C8F34A-C1DD-B349-A124-5F43A75DA8FA}"/>
              </a:ext>
            </a:extLst>
          </p:cNvPr>
          <p:cNvPicPr>
            <a:picLocks noChangeAspect="1"/>
          </p:cNvPicPr>
          <p:nvPr/>
        </p:nvPicPr>
        <p:blipFill>
          <a:blip r:embed="rId13"/>
          <a:stretch>
            <a:fillRect/>
          </a:stretch>
        </p:blipFill>
        <p:spPr>
          <a:xfrm>
            <a:off x="5895035" y="4003712"/>
            <a:ext cx="2488411" cy="917386"/>
          </a:xfrm>
          <a:prstGeom prst="rect">
            <a:avLst/>
          </a:prstGeom>
        </p:spPr>
      </p:pic>
      <p:sp>
        <p:nvSpPr>
          <p:cNvPr id="32" name="Title 1">
            <a:extLst>
              <a:ext uri="{FF2B5EF4-FFF2-40B4-BE49-F238E27FC236}">
                <a16:creationId xmlns:a16="http://schemas.microsoft.com/office/drawing/2014/main" id="{41BE550F-6AF4-294C-8B6F-CDDE5EB204EB}"/>
              </a:ext>
            </a:extLst>
          </p:cNvPr>
          <p:cNvSpPr txBox="1">
            <a:spLocks/>
          </p:cNvSpPr>
          <p:nvPr/>
        </p:nvSpPr>
        <p:spPr>
          <a:xfrm>
            <a:off x="876300" y="225322"/>
            <a:ext cx="7391400" cy="868362"/>
          </a:xfrm>
          <a:prstGeom prst="rect">
            <a:avLst/>
          </a:prstGeom>
        </p:spPr>
        <p:txBody>
          <a:bodyPr>
            <a:normAutofit/>
          </a:bodyPr>
          <a:lstStyle>
            <a:lvl1pPr algn="l" defTabSz="914400" rtl="0" eaLnBrk="1" latinLnBrk="0" hangingPunct="1">
              <a:spcBef>
                <a:spcPct val="0"/>
              </a:spcBef>
              <a:buNone/>
              <a:defRPr sz="3200" b="1" kern="1200" cap="none" baseline="0">
                <a:solidFill>
                  <a:schemeClr val="bg1"/>
                </a:solidFill>
                <a:latin typeface="+mj-lt"/>
                <a:ea typeface="+mj-ea"/>
                <a:cs typeface="+mj-cs"/>
              </a:defRPr>
            </a:lvl1pPr>
          </a:lstStyle>
          <a:p>
            <a:pPr algn="ctr"/>
            <a:r>
              <a:rPr lang="en-US" dirty="0" err="1">
                <a:solidFill>
                  <a:srgbClr val="006531"/>
                </a:solidFill>
              </a:rPr>
              <a:t>ResearchDrive</a:t>
            </a:r>
            <a:endParaRPr lang="en-US" dirty="0">
              <a:solidFill>
                <a:srgbClr val="006531"/>
              </a:solidFill>
            </a:endParaRPr>
          </a:p>
        </p:txBody>
      </p:sp>
    </p:spTree>
    <p:extLst>
      <p:ext uri="{BB962C8B-B14F-4D97-AF65-F5344CB8AC3E}">
        <p14:creationId xmlns:p14="http://schemas.microsoft.com/office/powerpoint/2010/main" val="5952575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Oval 53"/>
          <p:cNvSpPr/>
          <p:nvPr/>
        </p:nvSpPr>
        <p:spPr>
          <a:xfrm>
            <a:off x="2806700" y="1785746"/>
            <a:ext cx="3454400" cy="3284820"/>
          </a:xfrm>
          <a:prstGeom prst="ellipse">
            <a:avLst/>
          </a:prstGeom>
          <a:ln w="76200" cmpd="sng"/>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14" name="Title 1"/>
          <p:cNvSpPr txBox="1">
            <a:spLocks/>
          </p:cNvSpPr>
          <p:nvPr/>
        </p:nvSpPr>
        <p:spPr>
          <a:xfrm>
            <a:off x="1295400" y="274638"/>
            <a:ext cx="7391400" cy="868362"/>
          </a:xfrm>
          <a:prstGeom prst="rect">
            <a:avLst/>
          </a:prstGeom>
        </p:spPr>
        <p:txBody>
          <a:bodyPr>
            <a:normAutofit/>
          </a:bodyPr>
          <a:lstStyle>
            <a:lvl1pPr algn="l" defTabSz="914400" rtl="0" eaLnBrk="1" latinLnBrk="0" hangingPunct="1">
              <a:spcBef>
                <a:spcPct val="0"/>
              </a:spcBef>
              <a:buNone/>
              <a:defRPr sz="3200" b="1" kern="1200" cap="none" baseline="0">
                <a:solidFill>
                  <a:schemeClr val="bg1"/>
                </a:solidFill>
                <a:latin typeface="+mj-lt"/>
                <a:ea typeface="+mj-ea"/>
                <a:cs typeface="+mj-cs"/>
              </a:defRPr>
            </a:lvl1pPr>
          </a:lstStyle>
          <a:p>
            <a:pPr algn="ctr"/>
            <a:r>
              <a:rPr lang="en-US" dirty="0">
                <a:solidFill>
                  <a:srgbClr val="006531"/>
                </a:solidFill>
              </a:rPr>
              <a:t>The data Life cycle</a:t>
            </a:r>
          </a:p>
        </p:txBody>
      </p:sp>
      <p:grpSp>
        <p:nvGrpSpPr>
          <p:cNvPr id="24" name="Group 23"/>
          <p:cNvGrpSpPr/>
          <p:nvPr/>
        </p:nvGrpSpPr>
        <p:grpSpPr>
          <a:xfrm>
            <a:off x="3945790" y="887687"/>
            <a:ext cx="1277819" cy="1277819"/>
            <a:chOff x="2811694" y="2"/>
            <a:chExt cx="1277819" cy="1277819"/>
          </a:xfrm>
          <a:solidFill>
            <a:schemeClr val="accent4"/>
          </a:solidFill>
        </p:grpSpPr>
        <p:sp>
          <p:nvSpPr>
            <p:cNvPr id="25" name="Oval 24"/>
            <p:cNvSpPr/>
            <p:nvPr/>
          </p:nvSpPr>
          <p:spPr>
            <a:xfrm>
              <a:off x="2811694" y="2"/>
              <a:ext cx="1277819" cy="1277819"/>
            </a:xfrm>
            <a:prstGeom prst="ellipse">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6" name="Oval 4"/>
            <p:cNvSpPr/>
            <p:nvPr/>
          </p:nvSpPr>
          <p:spPr>
            <a:xfrm>
              <a:off x="2998826" y="187134"/>
              <a:ext cx="903555" cy="903555"/>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13970" tIns="13970" rIns="13970" bIns="13970" numCol="1" spcCol="1270" anchor="ctr" anchorCtr="0">
              <a:noAutofit/>
            </a:bodyPr>
            <a:lstStyle/>
            <a:p>
              <a:pPr lvl="0" algn="ctr" defTabSz="466725">
                <a:lnSpc>
                  <a:spcPct val="90000"/>
                </a:lnSpc>
                <a:spcBef>
                  <a:spcPct val="0"/>
                </a:spcBef>
                <a:spcAft>
                  <a:spcPct val="35000"/>
                </a:spcAft>
              </a:pPr>
              <a:r>
                <a:rPr lang="en-US" sz="1050" b="1" kern="1200" cap="all" dirty="0">
                  <a:latin typeface="Helvetica"/>
                  <a:cs typeface="Helvetica"/>
                </a:rPr>
                <a:t>Creating</a:t>
              </a:r>
              <a:r>
                <a:rPr lang="en-US" sz="1050" kern="1200" cap="all" dirty="0">
                  <a:latin typeface="Helvetica"/>
                  <a:cs typeface="Helvetica"/>
                </a:rPr>
                <a:t> data</a:t>
              </a:r>
            </a:p>
          </p:txBody>
        </p:sp>
      </p:grpSp>
      <p:grpSp>
        <p:nvGrpSpPr>
          <p:cNvPr id="33" name="Group 32"/>
          <p:cNvGrpSpPr/>
          <p:nvPr/>
        </p:nvGrpSpPr>
        <p:grpSpPr>
          <a:xfrm>
            <a:off x="3971190" y="4725923"/>
            <a:ext cx="1277819" cy="1277819"/>
            <a:chOff x="2811563" y="3842358"/>
            <a:chExt cx="1277819" cy="1277819"/>
          </a:xfrm>
          <a:solidFill>
            <a:schemeClr val="accent1"/>
          </a:solidFill>
        </p:grpSpPr>
        <p:sp>
          <p:nvSpPr>
            <p:cNvPr id="34" name="Oval 33"/>
            <p:cNvSpPr/>
            <p:nvPr/>
          </p:nvSpPr>
          <p:spPr>
            <a:xfrm>
              <a:off x="2811563" y="3842358"/>
              <a:ext cx="1277819" cy="1277819"/>
            </a:xfrm>
            <a:prstGeom prst="ellipse">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5" name="Oval 4"/>
            <p:cNvSpPr/>
            <p:nvPr/>
          </p:nvSpPr>
          <p:spPr>
            <a:xfrm>
              <a:off x="2998695" y="4029490"/>
              <a:ext cx="903555" cy="903555"/>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13970" tIns="13970" rIns="13970" bIns="13970" numCol="1" spcCol="1270" anchor="ctr" anchorCtr="0">
              <a:noAutofit/>
            </a:bodyPr>
            <a:lstStyle/>
            <a:p>
              <a:pPr lvl="0" algn="ctr" defTabSz="466725">
                <a:lnSpc>
                  <a:spcPct val="90000"/>
                </a:lnSpc>
                <a:spcBef>
                  <a:spcPct val="0"/>
                </a:spcBef>
                <a:spcAft>
                  <a:spcPct val="35000"/>
                </a:spcAft>
              </a:pPr>
              <a:r>
                <a:rPr lang="en-US" sz="1050" b="1" kern="1200" cap="all" dirty="0">
                  <a:latin typeface="Helvetica"/>
                  <a:cs typeface="Helvetica"/>
                </a:rPr>
                <a:t>Preserving</a:t>
              </a:r>
              <a:r>
                <a:rPr lang="en-US" sz="1050" kern="1200" cap="all" dirty="0">
                  <a:latin typeface="Helvetica"/>
                  <a:cs typeface="Helvetica"/>
                </a:rPr>
                <a:t> data</a:t>
              </a:r>
            </a:p>
          </p:txBody>
        </p:sp>
      </p:grpSp>
      <p:grpSp>
        <p:nvGrpSpPr>
          <p:cNvPr id="39" name="Group 38"/>
          <p:cNvGrpSpPr/>
          <p:nvPr/>
        </p:nvGrpSpPr>
        <p:grpSpPr>
          <a:xfrm>
            <a:off x="2320190" y="1839023"/>
            <a:ext cx="1277819" cy="1277819"/>
            <a:chOff x="1148498" y="961844"/>
            <a:chExt cx="1277819" cy="1277819"/>
          </a:xfrm>
          <a:solidFill>
            <a:schemeClr val="accent1"/>
          </a:solidFill>
        </p:grpSpPr>
        <p:sp>
          <p:nvSpPr>
            <p:cNvPr id="40" name="Oval 39"/>
            <p:cNvSpPr/>
            <p:nvPr/>
          </p:nvSpPr>
          <p:spPr>
            <a:xfrm>
              <a:off x="1148498" y="961844"/>
              <a:ext cx="1277819" cy="1277819"/>
            </a:xfrm>
            <a:prstGeom prst="ellipse">
              <a:avLst/>
            </a:prstGeom>
            <a:grpFill/>
            <a:ln w="28575" cmpd="sng"/>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1" name="Oval 4"/>
            <p:cNvSpPr/>
            <p:nvPr/>
          </p:nvSpPr>
          <p:spPr>
            <a:xfrm>
              <a:off x="1335630" y="1148976"/>
              <a:ext cx="903555" cy="903555"/>
            </a:xfrm>
            <a:prstGeom prst="rect">
              <a:avLst/>
            </a:prstGeom>
            <a:grpFill/>
            <a:ln w="28575" cmpd="sng"/>
          </p:spPr>
          <p:style>
            <a:lnRef idx="0">
              <a:scrgbClr r="0" g="0" b="0"/>
            </a:lnRef>
            <a:fillRef idx="0">
              <a:scrgbClr r="0" g="0" b="0"/>
            </a:fillRef>
            <a:effectRef idx="0">
              <a:scrgbClr r="0" g="0" b="0"/>
            </a:effectRef>
            <a:fontRef idx="minor">
              <a:schemeClr val="lt1"/>
            </a:fontRef>
          </p:style>
          <p:txBody>
            <a:bodyPr spcFirstLastPara="0" vert="horz" wrap="square" lIns="13970" tIns="13970" rIns="13970" bIns="13970" numCol="1" spcCol="1270" anchor="ctr" anchorCtr="0">
              <a:noAutofit/>
            </a:bodyPr>
            <a:lstStyle/>
            <a:p>
              <a:pPr lvl="0" algn="ctr" defTabSz="466725">
                <a:lnSpc>
                  <a:spcPct val="90000"/>
                </a:lnSpc>
                <a:spcBef>
                  <a:spcPct val="0"/>
                </a:spcBef>
                <a:spcAft>
                  <a:spcPct val="35000"/>
                </a:spcAft>
              </a:pPr>
              <a:r>
                <a:rPr lang="en-US" sz="1050" b="1" kern="1200" cap="all" dirty="0">
                  <a:latin typeface="Helvetica"/>
                  <a:cs typeface="Helvetica"/>
                </a:rPr>
                <a:t>Re-using </a:t>
              </a:r>
              <a:r>
                <a:rPr lang="en-US" sz="1050" kern="1200" cap="all" dirty="0">
                  <a:latin typeface="Helvetica"/>
                  <a:cs typeface="Helvetica"/>
                </a:rPr>
                <a:t>data</a:t>
              </a:r>
            </a:p>
          </p:txBody>
        </p:sp>
      </p:grpSp>
      <p:grpSp>
        <p:nvGrpSpPr>
          <p:cNvPr id="27" name="Group 26"/>
          <p:cNvGrpSpPr/>
          <p:nvPr/>
        </p:nvGrpSpPr>
        <p:grpSpPr>
          <a:xfrm>
            <a:off x="5540904" y="1839023"/>
            <a:ext cx="1433126" cy="1277819"/>
            <a:chOff x="4396975" y="961844"/>
            <a:chExt cx="1433126" cy="1277819"/>
          </a:xfrm>
          <a:solidFill>
            <a:schemeClr val="accent4"/>
          </a:solidFill>
        </p:grpSpPr>
        <p:sp>
          <p:nvSpPr>
            <p:cNvPr id="28" name="Oval 27"/>
            <p:cNvSpPr/>
            <p:nvPr/>
          </p:nvSpPr>
          <p:spPr>
            <a:xfrm>
              <a:off x="4396975" y="961844"/>
              <a:ext cx="1433126" cy="1277819"/>
            </a:xfrm>
            <a:prstGeom prst="ellipse">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9" name="Oval 4"/>
            <p:cNvSpPr/>
            <p:nvPr/>
          </p:nvSpPr>
          <p:spPr>
            <a:xfrm>
              <a:off x="4606851" y="1148976"/>
              <a:ext cx="1013374" cy="903555"/>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13970" tIns="13970" rIns="13970" bIns="13970" numCol="1" spcCol="1270" anchor="ctr" anchorCtr="0">
              <a:noAutofit/>
            </a:bodyPr>
            <a:lstStyle/>
            <a:p>
              <a:pPr lvl="0" algn="ctr" defTabSz="466725">
                <a:lnSpc>
                  <a:spcPct val="90000"/>
                </a:lnSpc>
                <a:spcBef>
                  <a:spcPct val="0"/>
                </a:spcBef>
                <a:spcAft>
                  <a:spcPct val="35000"/>
                </a:spcAft>
              </a:pPr>
              <a:r>
                <a:rPr lang="en-US" sz="1050" b="1" kern="1200" cap="all" dirty="0">
                  <a:latin typeface="Helvetica"/>
                  <a:cs typeface="Helvetica"/>
                </a:rPr>
                <a:t>Processing</a:t>
              </a:r>
              <a:r>
                <a:rPr lang="en-US" sz="1050" kern="1200" cap="all" dirty="0">
                  <a:latin typeface="Helvetica"/>
                  <a:cs typeface="Helvetica"/>
                </a:rPr>
                <a:t> data</a:t>
              </a:r>
            </a:p>
          </p:txBody>
        </p:sp>
      </p:grpSp>
      <p:grpSp>
        <p:nvGrpSpPr>
          <p:cNvPr id="30" name="Group 29"/>
          <p:cNvGrpSpPr/>
          <p:nvPr/>
        </p:nvGrpSpPr>
        <p:grpSpPr>
          <a:xfrm>
            <a:off x="5620011" y="3778867"/>
            <a:ext cx="1277819" cy="1277819"/>
            <a:chOff x="4474628" y="2882187"/>
            <a:chExt cx="1277819" cy="1277819"/>
          </a:xfrm>
          <a:solidFill>
            <a:schemeClr val="accent4"/>
          </a:solidFill>
        </p:grpSpPr>
        <p:sp>
          <p:nvSpPr>
            <p:cNvPr id="31" name="Oval 30"/>
            <p:cNvSpPr/>
            <p:nvPr/>
          </p:nvSpPr>
          <p:spPr>
            <a:xfrm>
              <a:off x="4474628" y="2882187"/>
              <a:ext cx="1277819" cy="1277819"/>
            </a:xfrm>
            <a:prstGeom prst="ellipse">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2" name="Oval 4"/>
            <p:cNvSpPr/>
            <p:nvPr/>
          </p:nvSpPr>
          <p:spPr>
            <a:xfrm>
              <a:off x="4661760" y="3069319"/>
              <a:ext cx="903555" cy="903555"/>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13970" tIns="13970" rIns="13970" bIns="13970" numCol="1" spcCol="1270" anchor="ctr" anchorCtr="0">
              <a:noAutofit/>
            </a:bodyPr>
            <a:lstStyle/>
            <a:p>
              <a:pPr lvl="0" algn="ctr" defTabSz="466725">
                <a:lnSpc>
                  <a:spcPct val="90000"/>
                </a:lnSpc>
                <a:spcBef>
                  <a:spcPct val="0"/>
                </a:spcBef>
                <a:spcAft>
                  <a:spcPct val="35000"/>
                </a:spcAft>
              </a:pPr>
              <a:r>
                <a:rPr lang="en-US" sz="1050" b="1" kern="1200" cap="all" dirty="0" err="1">
                  <a:latin typeface="Helvetica"/>
                  <a:cs typeface="Helvetica"/>
                </a:rPr>
                <a:t>Analysing</a:t>
              </a:r>
              <a:r>
                <a:rPr lang="en-US" sz="1050" kern="1200" cap="all" dirty="0">
                  <a:latin typeface="Helvetica"/>
                  <a:cs typeface="Helvetica"/>
                </a:rPr>
                <a:t> data</a:t>
              </a:r>
            </a:p>
          </p:txBody>
        </p:sp>
      </p:grpSp>
      <p:grpSp>
        <p:nvGrpSpPr>
          <p:cNvPr id="36" name="Group 35"/>
          <p:cNvGrpSpPr/>
          <p:nvPr/>
        </p:nvGrpSpPr>
        <p:grpSpPr>
          <a:xfrm>
            <a:off x="2320190" y="3778867"/>
            <a:ext cx="1277819" cy="1277819"/>
            <a:chOff x="1148498" y="2882187"/>
            <a:chExt cx="1277819" cy="1277819"/>
          </a:xfrm>
          <a:solidFill>
            <a:schemeClr val="accent1"/>
          </a:solidFill>
        </p:grpSpPr>
        <p:sp>
          <p:nvSpPr>
            <p:cNvPr id="37" name="Oval 36"/>
            <p:cNvSpPr/>
            <p:nvPr/>
          </p:nvSpPr>
          <p:spPr>
            <a:xfrm>
              <a:off x="1148498" y="2882187"/>
              <a:ext cx="1277819" cy="1277819"/>
            </a:xfrm>
            <a:prstGeom prst="ellipse">
              <a:avLst/>
            </a:prstGeom>
            <a:grpFill/>
            <a:ln w="28575" cmpd="sng"/>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8" name="Oval 4"/>
            <p:cNvSpPr/>
            <p:nvPr/>
          </p:nvSpPr>
          <p:spPr>
            <a:xfrm>
              <a:off x="1335630" y="3069319"/>
              <a:ext cx="903555" cy="903555"/>
            </a:xfrm>
            <a:prstGeom prst="rect">
              <a:avLst/>
            </a:prstGeom>
            <a:grpFill/>
            <a:ln w="28575" cmpd="sng"/>
          </p:spPr>
          <p:style>
            <a:lnRef idx="0">
              <a:scrgbClr r="0" g="0" b="0"/>
            </a:lnRef>
            <a:fillRef idx="0">
              <a:scrgbClr r="0" g="0" b="0"/>
            </a:fillRef>
            <a:effectRef idx="0">
              <a:scrgbClr r="0" g="0" b="0"/>
            </a:effectRef>
            <a:fontRef idx="minor">
              <a:schemeClr val="lt1"/>
            </a:fontRef>
          </p:style>
          <p:txBody>
            <a:bodyPr spcFirstLastPara="0" vert="horz" wrap="square" lIns="13970" tIns="13970" rIns="13970" bIns="13970" numCol="1" spcCol="1270" anchor="ctr" anchorCtr="0">
              <a:noAutofit/>
            </a:bodyPr>
            <a:lstStyle/>
            <a:p>
              <a:pPr lvl="0" algn="ctr" defTabSz="466725">
                <a:lnSpc>
                  <a:spcPct val="90000"/>
                </a:lnSpc>
                <a:spcBef>
                  <a:spcPct val="0"/>
                </a:spcBef>
                <a:spcAft>
                  <a:spcPct val="35000"/>
                </a:spcAft>
              </a:pPr>
              <a:r>
                <a:rPr lang="en-US" sz="1050" b="1" kern="1200" cap="all" dirty="0">
                  <a:latin typeface="Helvetica"/>
                  <a:cs typeface="Helvetica"/>
                </a:rPr>
                <a:t>Giving access </a:t>
              </a:r>
              <a:r>
                <a:rPr lang="en-US" sz="1050" kern="1200" cap="all" dirty="0">
                  <a:latin typeface="Helvetica"/>
                  <a:cs typeface="Helvetica"/>
                </a:rPr>
                <a:t>to data</a:t>
              </a:r>
            </a:p>
          </p:txBody>
        </p:sp>
      </p:grpSp>
      <p:grpSp>
        <p:nvGrpSpPr>
          <p:cNvPr id="67" name="Group 66"/>
          <p:cNvGrpSpPr/>
          <p:nvPr/>
        </p:nvGrpSpPr>
        <p:grpSpPr>
          <a:xfrm>
            <a:off x="5209526" y="5279185"/>
            <a:ext cx="1764504" cy="906811"/>
            <a:chOff x="1531277" y="5380449"/>
            <a:chExt cx="1764504" cy="906811"/>
          </a:xfrm>
        </p:grpSpPr>
        <p:sp>
          <p:nvSpPr>
            <p:cNvPr id="68" name="TextBox 67"/>
            <p:cNvSpPr txBox="1"/>
            <p:nvPr/>
          </p:nvSpPr>
          <p:spPr>
            <a:xfrm>
              <a:off x="1531277" y="5380449"/>
              <a:ext cx="1313731" cy="461665"/>
            </a:xfrm>
            <a:prstGeom prst="rect">
              <a:avLst/>
            </a:prstGeom>
            <a:noFill/>
          </p:spPr>
          <p:txBody>
            <a:bodyPr wrap="none" rtlCol="0">
              <a:spAutoFit/>
            </a:bodyPr>
            <a:lstStyle/>
            <a:p>
              <a:r>
                <a:rPr lang="en-US" sz="2400" b="1" dirty="0">
                  <a:solidFill>
                    <a:srgbClr val="006531"/>
                  </a:solidFill>
                </a:rPr>
                <a:t>Archive</a:t>
              </a:r>
            </a:p>
          </p:txBody>
        </p:sp>
        <p:pic>
          <p:nvPicPr>
            <p:cNvPr id="70" name="Picture 69" descr="SURF_SARA_fc.jp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015874" y="5822771"/>
              <a:ext cx="1279907" cy="464489"/>
            </a:xfrm>
            <a:prstGeom prst="rect">
              <a:avLst/>
            </a:prstGeom>
          </p:spPr>
        </p:pic>
      </p:grpSp>
      <p:sp>
        <p:nvSpPr>
          <p:cNvPr id="58" name="TextBox 57"/>
          <p:cNvSpPr txBox="1"/>
          <p:nvPr/>
        </p:nvSpPr>
        <p:spPr>
          <a:xfrm>
            <a:off x="3676371" y="2929710"/>
            <a:ext cx="1715058" cy="646331"/>
          </a:xfrm>
          <a:prstGeom prst="rect">
            <a:avLst/>
          </a:prstGeom>
          <a:noFill/>
        </p:spPr>
        <p:txBody>
          <a:bodyPr wrap="none" rtlCol="0">
            <a:spAutoFit/>
          </a:bodyPr>
          <a:lstStyle/>
          <a:p>
            <a:pPr hangingPunct="1"/>
            <a:r>
              <a:rPr lang="en-US" sz="3600" kern="1200" dirty="0">
                <a:solidFill>
                  <a:schemeClr val="tx1"/>
                </a:solidFill>
                <a:effectLst>
                  <a:glow rad="101600">
                    <a:schemeClr val="accent2">
                      <a:satMod val="175000"/>
                      <a:alpha val="40000"/>
                    </a:schemeClr>
                  </a:glow>
                </a:effectLst>
                <a:latin typeface="Arial"/>
                <a:ea typeface="+mn-ea"/>
                <a:cs typeface="+mn-cs"/>
              </a:rPr>
              <a:t>TRUST</a:t>
            </a:r>
          </a:p>
        </p:txBody>
      </p:sp>
      <p:pic>
        <p:nvPicPr>
          <p:cNvPr id="2" name="Picture 1"/>
          <p:cNvPicPr>
            <a:picLocks noChangeAspect="1"/>
          </p:cNvPicPr>
          <p:nvPr/>
        </p:nvPicPr>
        <p:blipFill>
          <a:blip r:embed="rId4"/>
          <a:stretch>
            <a:fillRect/>
          </a:stretch>
        </p:blipFill>
        <p:spPr>
          <a:xfrm>
            <a:off x="274461" y="1785746"/>
            <a:ext cx="1981178" cy="550725"/>
          </a:xfrm>
          <a:prstGeom prst="rect">
            <a:avLst/>
          </a:prstGeom>
        </p:spPr>
      </p:pic>
      <p:pic>
        <p:nvPicPr>
          <p:cNvPr id="49" name="Picture 48" descr="Sur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5948" y="3558052"/>
            <a:ext cx="1546345" cy="589084"/>
          </a:xfrm>
          <a:prstGeom prst="rect">
            <a:avLst/>
          </a:prstGeom>
          <a:noFill/>
          <a:extLst>
            <a:ext uri="{909E8E84-426E-40dd-AFC4-6F175D3DCCD1}">
              <a14:hiddenFill xmlns:a14="http://schemas.microsoft.com/office/drawing/2010/main" xmlns="">
                <a:solidFill>
                  <a:srgbClr val="FFFFFF"/>
                </a:solidFill>
              </a14:hiddenFill>
            </a:ext>
          </a:extLst>
        </p:spPr>
      </p:pic>
      <p:grpSp>
        <p:nvGrpSpPr>
          <p:cNvPr id="50" name="Group 49"/>
          <p:cNvGrpSpPr/>
          <p:nvPr/>
        </p:nvGrpSpPr>
        <p:grpSpPr>
          <a:xfrm>
            <a:off x="1365316" y="5133258"/>
            <a:ext cx="2393450" cy="1141279"/>
            <a:chOff x="19880" y="4628530"/>
            <a:chExt cx="2393450" cy="1141279"/>
          </a:xfrm>
        </p:grpSpPr>
        <p:sp>
          <p:nvSpPr>
            <p:cNvPr id="51" name="Rectangle 50"/>
            <p:cNvSpPr/>
            <p:nvPr/>
          </p:nvSpPr>
          <p:spPr>
            <a:xfrm>
              <a:off x="19880" y="4628530"/>
              <a:ext cx="2326278" cy="369332"/>
            </a:xfrm>
            <a:prstGeom prst="rect">
              <a:avLst/>
            </a:prstGeom>
          </p:spPr>
          <p:txBody>
            <a:bodyPr wrap="none">
              <a:spAutoFit/>
            </a:bodyPr>
            <a:lstStyle/>
            <a:p>
              <a:r>
                <a:rPr lang="en-US" b="1" dirty="0">
                  <a:solidFill>
                    <a:srgbClr val="3E4349"/>
                  </a:solidFill>
                  <a:latin typeface="Arial" charset="0"/>
                </a:rPr>
                <a:t>SURF</a:t>
              </a:r>
              <a:r>
                <a:rPr lang="en-US" dirty="0">
                  <a:solidFill>
                    <a:srgbClr val="3E4349"/>
                  </a:solidFill>
                  <a:latin typeface="Arial" charset="0"/>
                </a:rPr>
                <a:t> object storage</a:t>
              </a:r>
              <a:endParaRPr lang="en-US" dirty="0"/>
            </a:p>
          </p:txBody>
        </p:sp>
        <p:pic>
          <p:nvPicPr>
            <p:cNvPr id="52" name="Picture 51"/>
            <p:cNvPicPr>
              <a:picLocks noChangeAspect="1"/>
            </p:cNvPicPr>
            <p:nvPr/>
          </p:nvPicPr>
          <p:blipFill>
            <a:blip r:embed="rId6"/>
            <a:stretch>
              <a:fillRect/>
            </a:stretch>
          </p:blipFill>
          <p:spPr>
            <a:xfrm>
              <a:off x="1371457" y="4964725"/>
              <a:ext cx="1041873" cy="805084"/>
            </a:xfrm>
            <a:prstGeom prst="rect">
              <a:avLst/>
            </a:prstGeom>
          </p:spPr>
        </p:pic>
      </p:grpSp>
      <p:pic>
        <p:nvPicPr>
          <p:cNvPr id="46" name="Picture 45">
            <a:extLst>
              <a:ext uri="{FF2B5EF4-FFF2-40B4-BE49-F238E27FC236}">
                <a16:creationId xmlns:a16="http://schemas.microsoft.com/office/drawing/2014/main" id="{DA405655-FF94-254E-8D1A-494300DED800}"/>
              </a:ext>
            </a:extLst>
          </p:cNvPr>
          <p:cNvPicPr>
            <a:picLocks noChangeAspect="1"/>
          </p:cNvPicPr>
          <p:nvPr/>
        </p:nvPicPr>
        <p:blipFill>
          <a:blip r:embed="rId7"/>
          <a:stretch>
            <a:fillRect/>
          </a:stretch>
        </p:blipFill>
        <p:spPr>
          <a:xfrm>
            <a:off x="140880" y="3868185"/>
            <a:ext cx="2169970" cy="799989"/>
          </a:xfrm>
          <a:prstGeom prst="rect">
            <a:avLst/>
          </a:prstGeom>
        </p:spPr>
      </p:pic>
    </p:spTree>
    <p:extLst>
      <p:ext uri="{BB962C8B-B14F-4D97-AF65-F5344CB8AC3E}">
        <p14:creationId xmlns:p14="http://schemas.microsoft.com/office/powerpoint/2010/main" val="33216333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txBox="1">
            <a:spLocks/>
          </p:cNvSpPr>
          <p:nvPr/>
        </p:nvSpPr>
        <p:spPr>
          <a:xfrm>
            <a:off x="144000" y="143999"/>
            <a:ext cx="8856000" cy="1154575"/>
          </a:xfrm>
          <a:prstGeom prst="rect">
            <a:avLst/>
          </a:prstGeom>
        </p:spPr>
        <p:txBody>
          <a:bodyPr/>
          <a:lstStyle>
            <a:lvl1pPr algn="l" defTabSz="914400" rtl="0" eaLnBrk="1" latinLnBrk="0" hangingPunct="1">
              <a:spcBef>
                <a:spcPct val="0"/>
              </a:spcBef>
              <a:buNone/>
              <a:defRPr sz="3200" b="1" kern="1200" cap="none" baseline="0">
                <a:solidFill>
                  <a:schemeClr val="bg1"/>
                </a:solidFill>
                <a:latin typeface="+mj-lt"/>
                <a:ea typeface="+mj-ea"/>
                <a:cs typeface="+mj-cs"/>
              </a:defRPr>
            </a:lvl1pPr>
          </a:lstStyle>
          <a:p>
            <a:r>
              <a:rPr lang="en-US" dirty="0"/>
              <a:t>Cloud storage for research (Bee</a:t>
            </a:r>
          </a:p>
        </p:txBody>
      </p:sp>
      <p:sp>
        <p:nvSpPr>
          <p:cNvPr id="5" name="TextBox 4"/>
          <p:cNvSpPr txBox="1"/>
          <p:nvPr/>
        </p:nvSpPr>
        <p:spPr>
          <a:xfrm>
            <a:off x="408833" y="3485507"/>
            <a:ext cx="5016607" cy="2800767"/>
          </a:xfrm>
          <a:prstGeom prst="rect">
            <a:avLst/>
          </a:prstGeom>
          <a:noFill/>
        </p:spPr>
        <p:txBody>
          <a:bodyPr wrap="square" rtlCol="0">
            <a:spAutoFit/>
          </a:bodyPr>
          <a:lstStyle/>
          <a:p>
            <a:pPr marL="285750" indent="-285750">
              <a:buFont typeface="Arial"/>
              <a:buChar char="•"/>
            </a:pPr>
            <a:r>
              <a:rPr lang="en-US" sz="2200" dirty="0"/>
              <a:t>SWIFT command line client</a:t>
            </a:r>
          </a:p>
          <a:p>
            <a:pPr marL="285750" indent="-285750">
              <a:buFont typeface="Arial"/>
              <a:buChar char="•"/>
            </a:pPr>
            <a:r>
              <a:rPr lang="en-US" sz="2200" dirty="0"/>
              <a:t>Next Cloud</a:t>
            </a:r>
          </a:p>
          <a:p>
            <a:pPr marL="285750" indent="-285750">
              <a:buFont typeface="Arial"/>
              <a:buChar char="•"/>
            </a:pPr>
            <a:r>
              <a:rPr lang="en-US" sz="2200" dirty="0">
                <a:solidFill>
                  <a:schemeClr val="tx1"/>
                </a:solidFill>
              </a:rPr>
              <a:t>CURL</a:t>
            </a:r>
          </a:p>
          <a:p>
            <a:pPr marL="285750" indent="-285750">
              <a:buFont typeface="Arial"/>
              <a:buChar char="•"/>
            </a:pPr>
            <a:r>
              <a:rPr lang="en-US" sz="2200" dirty="0">
                <a:solidFill>
                  <a:schemeClr val="tx1"/>
                </a:solidFill>
              </a:rPr>
              <a:t>S3 clients</a:t>
            </a:r>
          </a:p>
          <a:p>
            <a:pPr marL="285750" indent="-285750">
              <a:buFont typeface="Arial"/>
              <a:buChar char="•"/>
            </a:pPr>
            <a:r>
              <a:rPr lang="en-US" sz="2200" dirty="0" err="1">
                <a:solidFill>
                  <a:schemeClr val="tx1"/>
                </a:solidFill>
              </a:rPr>
              <a:t>Cyberduck</a:t>
            </a:r>
            <a:endParaRPr lang="en-US" sz="2200" dirty="0">
              <a:solidFill>
                <a:schemeClr val="tx1"/>
              </a:solidFill>
            </a:endParaRPr>
          </a:p>
          <a:p>
            <a:pPr marL="285750" indent="-285750">
              <a:buFont typeface="Arial"/>
              <a:buChar char="•"/>
            </a:pPr>
            <a:r>
              <a:rPr lang="en-US" sz="2200" dirty="0">
                <a:solidFill>
                  <a:schemeClr val="tx1"/>
                </a:solidFill>
              </a:rPr>
              <a:t>Python library</a:t>
            </a:r>
          </a:p>
          <a:p>
            <a:pPr marL="285750" indent="-285750">
              <a:buFont typeface="Arial"/>
              <a:buChar char="•"/>
            </a:pPr>
            <a:r>
              <a:rPr lang="en-US" sz="2200" dirty="0">
                <a:solidFill>
                  <a:schemeClr val="tx1"/>
                </a:solidFill>
              </a:rPr>
              <a:t>API</a:t>
            </a:r>
          </a:p>
          <a:p>
            <a:pPr marL="285750" indent="-285750">
              <a:buFont typeface="Arial"/>
              <a:buChar char="•"/>
            </a:pPr>
            <a:r>
              <a:rPr lang="is-IS" sz="2200" dirty="0">
                <a:solidFill>
                  <a:schemeClr val="tx1"/>
                </a:solidFill>
              </a:rPr>
              <a:t>….</a:t>
            </a:r>
            <a:endParaRPr lang="en-US" sz="2200" dirty="0">
              <a:solidFill>
                <a:schemeClr val="tx1"/>
              </a:solidFill>
            </a:endParaRPr>
          </a:p>
        </p:txBody>
      </p:sp>
      <p:sp>
        <p:nvSpPr>
          <p:cNvPr id="12" name="TextBox 11"/>
          <p:cNvSpPr txBox="1"/>
          <p:nvPr/>
        </p:nvSpPr>
        <p:spPr>
          <a:xfrm>
            <a:off x="408833" y="1009315"/>
            <a:ext cx="8528882" cy="2308324"/>
          </a:xfrm>
          <a:prstGeom prst="rect">
            <a:avLst/>
          </a:prstGeom>
          <a:noFill/>
        </p:spPr>
        <p:txBody>
          <a:bodyPr wrap="square" rtlCol="0">
            <a:spAutoFit/>
          </a:bodyPr>
          <a:lstStyle/>
          <a:p>
            <a:pPr marL="285750" indent="-285750">
              <a:buFont typeface="Arial"/>
              <a:buChar char="•"/>
            </a:pPr>
            <a:r>
              <a:rPr lang="en-US" sz="2400" dirty="0"/>
              <a:t>Online cloud storage service </a:t>
            </a:r>
          </a:p>
          <a:p>
            <a:pPr marL="285750" indent="-285750">
              <a:buFont typeface="Arial"/>
              <a:buChar char="•"/>
            </a:pPr>
            <a:r>
              <a:rPr lang="en-US" sz="2400" dirty="0"/>
              <a:t>SWIFT is an object storage system</a:t>
            </a:r>
          </a:p>
          <a:p>
            <a:pPr marL="285750" indent="-285750">
              <a:buFont typeface="Arial"/>
              <a:buChar char="•"/>
            </a:pPr>
            <a:r>
              <a:rPr lang="en-US" sz="2400" dirty="0"/>
              <a:t>Ideal for storing various kinds of data that can grow without bound</a:t>
            </a:r>
          </a:p>
          <a:p>
            <a:pPr marL="285750" indent="-285750">
              <a:buFont typeface="Arial"/>
              <a:buChar char="•"/>
            </a:pPr>
            <a:r>
              <a:rPr lang="is-IS" sz="2400" dirty="0"/>
              <a:t>Like amazon S3, but not the price!</a:t>
            </a:r>
            <a:endParaRPr lang="en-US" sz="2400" dirty="0"/>
          </a:p>
          <a:p>
            <a:pPr marL="285750" indent="-285750">
              <a:buFont typeface="Arial"/>
              <a:buChar char="•"/>
            </a:pPr>
            <a:endParaRPr lang="en-US" sz="2400" dirty="0"/>
          </a:p>
        </p:txBody>
      </p:sp>
      <p:sp>
        <p:nvSpPr>
          <p:cNvPr id="13" name="Title 1"/>
          <p:cNvSpPr txBox="1">
            <a:spLocks/>
          </p:cNvSpPr>
          <p:nvPr/>
        </p:nvSpPr>
        <p:spPr>
          <a:xfrm>
            <a:off x="876300" y="225322"/>
            <a:ext cx="7391400" cy="868362"/>
          </a:xfrm>
          <a:prstGeom prst="rect">
            <a:avLst/>
          </a:prstGeom>
        </p:spPr>
        <p:txBody>
          <a:bodyPr>
            <a:normAutofit/>
          </a:bodyPr>
          <a:lstStyle>
            <a:lvl1pPr algn="l" defTabSz="914400" rtl="0" eaLnBrk="1" latinLnBrk="0" hangingPunct="1">
              <a:spcBef>
                <a:spcPct val="0"/>
              </a:spcBef>
              <a:buNone/>
              <a:defRPr sz="3200" b="1" kern="1200" cap="none" baseline="0">
                <a:solidFill>
                  <a:schemeClr val="bg1"/>
                </a:solidFill>
                <a:latin typeface="+mj-lt"/>
                <a:ea typeface="+mj-ea"/>
                <a:cs typeface="+mj-cs"/>
              </a:defRPr>
            </a:lvl1pPr>
          </a:lstStyle>
          <a:p>
            <a:pPr algn="ctr"/>
            <a:r>
              <a:rPr lang="en-US" dirty="0">
                <a:solidFill>
                  <a:srgbClr val="006531"/>
                </a:solidFill>
              </a:rPr>
              <a:t>SURF Object Store</a:t>
            </a:r>
          </a:p>
        </p:txBody>
      </p:sp>
      <p:sp>
        <p:nvSpPr>
          <p:cNvPr id="2" name="TextBox 1"/>
          <p:cNvSpPr txBox="1"/>
          <p:nvPr/>
        </p:nvSpPr>
        <p:spPr>
          <a:xfrm>
            <a:off x="408833" y="3178608"/>
            <a:ext cx="2416046" cy="430887"/>
          </a:xfrm>
          <a:prstGeom prst="rect">
            <a:avLst/>
          </a:prstGeom>
          <a:noFill/>
        </p:spPr>
        <p:txBody>
          <a:bodyPr wrap="none" rtlCol="0">
            <a:spAutoFit/>
          </a:bodyPr>
          <a:lstStyle/>
          <a:p>
            <a:r>
              <a:rPr lang="en-US" sz="2200" b="1" dirty="0">
                <a:solidFill>
                  <a:schemeClr val="accent2">
                    <a:lumMod val="75000"/>
                  </a:schemeClr>
                </a:solidFill>
              </a:rPr>
              <a:t>Access Methods</a:t>
            </a:r>
          </a:p>
        </p:txBody>
      </p:sp>
      <p:sp>
        <p:nvSpPr>
          <p:cNvPr id="10" name="TextBox 9"/>
          <p:cNvSpPr txBox="1"/>
          <p:nvPr/>
        </p:nvSpPr>
        <p:spPr>
          <a:xfrm>
            <a:off x="4841368" y="3950824"/>
            <a:ext cx="2146742" cy="430887"/>
          </a:xfrm>
          <a:prstGeom prst="rect">
            <a:avLst/>
          </a:prstGeom>
          <a:noFill/>
        </p:spPr>
        <p:txBody>
          <a:bodyPr wrap="none" rtlCol="0">
            <a:spAutoFit/>
          </a:bodyPr>
          <a:lstStyle/>
          <a:p>
            <a:r>
              <a:rPr lang="en-US" sz="2200" b="1" dirty="0">
                <a:solidFill>
                  <a:schemeClr val="accent2">
                    <a:lumMod val="75000"/>
                  </a:schemeClr>
                </a:solidFill>
              </a:rPr>
              <a:t>Current Status</a:t>
            </a:r>
          </a:p>
        </p:txBody>
      </p:sp>
      <p:sp>
        <p:nvSpPr>
          <p:cNvPr id="15" name="TextBox 14"/>
          <p:cNvSpPr txBox="1"/>
          <p:nvPr/>
        </p:nvSpPr>
        <p:spPr>
          <a:xfrm>
            <a:off x="4841368" y="4515293"/>
            <a:ext cx="4186807" cy="2400657"/>
          </a:xfrm>
          <a:prstGeom prst="rect">
            <a:avLst/>
          </a:prstGeom>
          <a:noFill/>
        </p:spPr>
        <p:txBody>
          <a:bodyPr wrap="square" rtlCol="0">
            <a:spAutoFit/>
          </a:bodyPr>
          <a:lstStyle/>
          <a:p>
            <a:pPr marL="285750" indent="-285750">
              <a:buFont typeface="Arial"/>
              <a:buChar char="•"/>
            </a:pPr>
            <a:r>
              <a:rPr lang="en-US" sz="2200" dirty="0"/>
              <a:t>Production</a:t>
            </a:r>
          </a:p>
          <a:p>
            <a:pPr marL="285750" indent="-285750">
              <a:buFont typeface="Arial"/>
              <a:buChar char="•"/>
            </a:pPr>
            <a:endParaRPr lang="en-US" sz="2200" dirty="0"/>
          </a:p>
          <a:p>
            <a:pPr marL="285750" indent="-285750">
              <a:buFont typeface="Arial"/>
              <a:buChar char="•"/>
            </a:pPr>
            <a:r>
              <a:rPr lang="en-US" sz="2200" dirty="0">
                <a:solidFill>
                  <a:schemeClr val="tx1"/>
                </a:solidFill>
              </a:rPr>
              <a:t>Documentation: </a:t>
            </a:r>
            <a:r>
              <a:rPr lang="en-US" dirty="0">
                <a:solidFill>
                  <a:schemeClr val="tx1"/>
                </a:solidFill>
                <a:hlinkClick r:id="rId3"/>
              </a:rPr>
              <a:t>https://doc.swift.surfsara.nl/en/latest/</a:t>
            </a:r>
            <a:endParaRPr lang="en-US" dirty="0">
              <a:solidFill>
                <a:schemeClr val="tx1"/>
              </a:solidFill>
            </a:endParaRPr>
          </a:p>
          <a:p>
            <a:pPr marL="285750" indent="-285750">
              <a:buFont typeface="Arial"/>
              <a:buChar char="•"/>
            </a:pPr>
            <a:endParaRPr lang="en-US" sz="2200" dirty="0">
              <a:solidFill>
                <a:schemeClr val="tx1"/>
              </a:solidFill>
            </a:endParaRPr>
          </a:p>
          <a:p>
            <a:pPr marL="285750" indent="-285750">
              <a:buFont typeface="Arial"/>
              <a:buChar char="•"/>
            </a:pPr>
            <a:endParaRPr lang="en-US" sz="2200" dirty="0">
              <a:solidFill>
                <a:schemeClr val="tx1"/>
              </a:solidFill>
            </a:endParaRPr>
          </a:p>
          <a:p>
            <a:pPr marL="285750" indent="-285750">
              <a:buFont typeface="Arial"/>
              <a:buChar char="•"/>
            </a:pPr>
            <a:endParaRPr lang="en-US" sz="2200" dirty="0">
              <a:solidFill>
                <a:schemeClr val="tx1"/>
              </a:solidFill>
            </a:endParaRPr>
          </a:p>
        </p:txBody>
      </p:sp>
      <p:pic>
        <p:nvPicPr>
          <p:cNvPr id="16" name="Picture 15">
            <a:extLst>
              <a:ext uri="{FF2B5EF4-FFF2-40B4-BE49-F238E27FC236}">
                <a16:creationId xmlns:a16="http://schemas.microsoft.com/office/drawing/2014/main" id="{A3AEDDE5-E69E-5A43-87F7-5C00C9FA7CBE}"/>
              </a:ext>
            </a:extLst>
          </p:cNvPr>
          <p:cNvPicPr>
            <a:picLocks noChangeAspect="1"/>
          </p:cNvPicPr>
          <p:nvPr/>
        </p:nvPicPr>
        <p:blipFill>
          <a:blip r:embed="rId4"/>
          <a:stretch>
            <a:fillRect/>
          </a:stretch>
        </p:blipFill>
        <p:spPr>
          <a:xfrm>
            <a:off x="5425440" y="2393248"/>
            <a:ext cx="2198565" cy="1698890"/>
          </a:xfrm>
          <a:prstGeom prst="rect">
            <a:avLst/>
          </a:prstGeom>
        </p:spPr>
      </p:pic>
      <p:pic>
        <p:nvPicPr>
          <p:cNvPr id="17" name="Picture 16">
            <a:extLst>
              <a:ext uri="{FF2B5EF4-FFF2-40B4-BE49-F238E27FC236}">
                <a16:creationId xmlns:a16="http://schemas.microsoft.com/office/drawing/2014/main" id="{29C22A66-2DAB-7B4B-A7F1-D07D5E65C8F3}"/>
              </a:ext>
            </a:extLst>
          </p:cNvPr>
          <p:cNvPicPr>
            <a:picLocks noChangeAspect="1"/>
          </p:cNvPicPr>
          <p:nvPr/>
        </p:nvPicPr>
        <p:blipFill>
          <a:blip r:embed="rId5"/>
          <a:stretch>
            <a:fillRect/>
          </a:stretch>
        </p:blipFill>
        <p:spPr>
          <a:xfrm>
            <a:off x="7235578" y="2590215"/>
            <a:ext cx="1820519" cy="1406764"/>
          </a:xfrm>
          <a:prstGeom prst="rect">
            <a:avLst/>
          </a:prstGeom>
        </p:spPr>
      </p:pic>
    </p:spTree>
    <p:extLst>
      <p:ext uri="{BB962C8B-B14F-4D97-AF65-F5344CB8AC3E}">
        <p14:creationId xmlns:p14="http://schemas.microsoft.com/office/powerpoint/2010/main" val="8335396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876300" y="225322"/>
            <a:ext cx="7391400" cy="868362"/>
          </a:xfrm>
          <a:prstGeom prst="rect">
            <a:avLst/>
          </a:prstGeom>
        </p:spPr>
        <p:txBody>
          <a:bodyPr>
            <a:normAutofit/>
          </a:bodyPr>
          <a:lstStyle>
            <a:lvl1pPr algn="l" defTabSz="914400" rtl="0" eaLnBrk="1" latinLnBrk="0" hangingPunct="1">
              <a:spcBef>
                <a:spcPct val="0"/>
              </a:spcBef>
              <a:buNone/>
              <a:defRPr sz="3200" b="1" kern="1200" cap="none" baseline="0">
                <a:solidFill>
                  <a:schemeClr val="bg1"/>
                </a:solidFill>
                <a:latin typeface="+mj-lt"/>
                <a:ea typeface="+mj-ea"/>
                <a:cs typeface="+mj-cs"/>
              </a:defRPr>
            </a:lvl1pPr>
          </a:lstStyle>
          <a:p>
            <a:pPr algn="ctr"/>
            <a:r>
              <a:rPr lang="en-US" dirty="0" err="1">
                <a:solidFill>
                  <a:srgbClr val="006531"/>
                </a:solidFill>
              </a:rPr>
              <a:t>SURFsara</a:t>
            </a:r>
            <a:r>
              <a:rPr lang="en-US" dirty="0">
                <a:solidFill>
                  <a:srgbClr val="006531"/>
                </a:solidFill>
              </a:rPr>
              <a:t> Data Archive</a:t>
            </a:r>
          </a:p>
        </p:txBody>
      </p:sp>
      <p:sp>
        <p:nvSpPr>
          <p:cNvPr id="5" name="TextBox 4"/>
          <p:cNvSpPr txBox="1"/>
          <p:nvPr/>
        </p:nvSpPr>
        <p:spPr>
          <a:xfrm>
            <a:off x="372209" y="4737725"/>
            <a:ext cx="8528882" cy="1446550"/>
          </a:xfrm>
          <a:prstGeom prst="rect">
            <a:avLst/>
          </a:prstGeom>
          <a:noFill/>
        </p:spPr>
        <p:txBody>
          <a:bodyPr wrap="square" rtlCol="0">
            <a:spAutoFit/>
          </a:bodyPr>
          <a:lstStyle/>
          <a:p>
            <a:pPr marL="342900" lvl="1" indent="-342900">
              <a:buFont typeface="Arial"/>
              <a:buChar char="•"/>
            </a:pPr>
            <a:r>
              <a:rPr lang="en-US" sz="2200" dirty="0">
                <a:solidFill>
                  <a:srgbClr val="006531"/>
                </a:solidFill>
              </a:rPr>
              <a:t>Easy access from HPC services </a:t>
            </a:r>
            <a:r>
              <a:rPr lang="en-US" sz="2200" dirty="0" err="1">
                <a:solidFill>
                  <a:srgbClr val="006531"/>
                </a:solidFill>
              </a:rPr>
              <a:t>lisa</a:t>
            </a:r>
            <a:r>
              <a:rPr lang="en-US" sz="2200" dirty="0">
                <a:solidFill>
                  <a:srgbClr val="006531"/>
                </a:solidFill>
              </a:rPr>
              <a:t> and </a:t>
            </a:r>
            <a:r>
              <a:rPr lang="en-US" sz="2200" dirty="0" err="1">
                <a:solidFill>
                  <a:srgbClr val="006531"/>
                </a:solidFill>
              </a:rPr>
              <a:t>cartesius</a:t>
            </a:r>
            <a:r>
              <a:rPr lang="en-US" sz="2200" dirty="0">
                <a:solidFill>
                  <a:srgbClr val="006531"/>
                </a:solidFill>
              </a:rPr>
              <a:t> via NFS mounts </a:t>
            </a:r>
            <a:r>
              <a:rPr lang="en-US" sz="2200" dirty="0">
                <a:solidFill>
                  <a:srgbClr val="006531"/>
                </a:solidFill>
                <a:sym typeface="Wingdings"/>
              </a:rPr>
              <a:t> use archive as yet another directory</a:t>
            </a:r>
          </a:p>
          <a:p>
            <a:pPr lvl="1"/>
            <a:endParaRPr lang="en-US" sz="2200" dirty="0">
              <a:solidFill>
                <a:srgbClr val="006531"/>
              </a:solidFill>
            </a:endParaRPr>
          </a:p>
          <a:p>
            <a:pPr marL="285750" indent="-285750">
              <a:buFont typeface="Arial"/>
              <a:buChar char="•"/>
            </a:pPr>
            <a:r>
              <a:rPr lang="en-US" sz="2200" dirty="0">
                <a:solidFill>
                  <a:srgbClr val="006531"/>
                </a:solidFill>
              </a:rPr>
              <a:t>Access: NWO grant, SURF e-infrastructure grant, or contract</a:t>
            </a:r>
          </a:p>
        </p:txBody>
      </p:sp>
      <p:pic>
        <p:nvPicPr>
          <p:cNvPr id="2" name="Picture 1" descr="images.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51033" y="2482849"/>
            <a:ext cx="1048375" cy="1048375"/>
          </a:xfrm>
          <a:prstGeom prst="rect">
            <a:avLst/>
          </a:prstGeom>
        </p:spPr>
      </p:pic>
      <p:pic>
        <p:nvPicPr>
          <p:cNvPr id="3" name="Picture 2" descr="user_orang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1583" y="2952750"/>
            <a:ext cx="1740408" cy="1524000"/>
          </a:xfrm>
          <a:prstGeom prst="rect">
            <a:avLst/>
          </a:prstGeom>
        </p:spPr>
      </p:pic>
      <p:pic>
        <p:nvPicPr>
          <p:cNvPr id="7" name="Picture 6" descr="imgres.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76563" y="2485713"/>
            <a:ext cx="1010274" cy="1010274"/>
          </a:xfrm>
          <a:prstGeom prst="rect">
            <a:avLst/>
          </a:prstGeom>
        </p:spPr>
      </p:pic>
      <p:sp>
        <p:nvSpPr>
          <p:cNvPr id="8" name="TextBox 7"/>
          <p:cNvSpPr txBox="1"/>
          <p:nvPr/>
        </p:nvSpPr>
        <p:spPr>
          <a:xfrm>
            <a:off x="5029200" y="1014631"/>
            <a:ext cx="3570208" cy="1600438"/>
          </a:xfrm>
          <a:prstGeom prst="rect">
            <a:avLst/>
          </a:prstGeom>
          <a:noFill/>
        </p:spPr>
        <p:txBody>
          <a:bodyPr wrap="none" rtlCol="0">
            <a:spAutoFit/>
          </a:bodyPr>
          <a:lstStyle/>
          <a:p>
            <a:pPr marL="285750" indent="-285750">
              <a:buFont typeface="Arial"/>
              <a:buChar char="•"/>
            </a:pPr>
            <a:r>
              <a:rPr lang="en-US" sz="2000" dirty="0">
                <a:solidFill>
                  <a:srgbClr val="006531"/>
                </a:solidFill>
              </a:rPr>
              <a:t>Powerful transfer protocols:</a:t>
            </a:r>
          </a:p>
          <a:p>
            <a:pPr lvl="4"/>
            <a:r>
              <a:rPr lang="en-US" sz="2000" dirty="0">
                <a:solidFill>
                  <a:srgbClr val="006531"/>
                </a:solidFill>
              </a:rPr>
              <a:t>	- </a:t>
            </a:r>
            <a:r>
              <a:rPr lang="en-US" sz="2000" dirty="0" err="1">
                <a:solidFill>
                  <a:srgbClr val="006531"/>
                </a:solidFill>
              </a:rPr>
              <a:t>gridfTP</a:t>
            </a:r>
            <a:endParaRPr lang="en-US" sz="2000" dirty="0">
              <a:solidFill>
                <a:srgbClr val="006531"/>
              </a:solidFill>
            </a:endParaRPr>
          </a:p>
          <a:p>
            <a:pPr lvl="4"/>
            <a:r>
              <a:rPr lang="en-US" sz="2000" dirty="0">
                <a:solidFill>
                  <a:srgbClr val="006531"/>
                </a:solidFill>
              </a:rPr>
              <a:t>	- </a:t>
            </a:r>
            <a:r>
              <a:rPr lang="en-US" sz="2000" dirty="0" err="1">
                <a:solidFill>
                  <a:srgbClr val="006531"/>
                </a:solidFill>
              </a:rPr>
              <a:t>rsync</a:t>
            </a:r>
            <a:endParaRPr lang="en-US" sz="2000" dirty="0">
              <a:solidFill>
                <a:srgbClr val="006531"/>
              </a:solidFill>
            </a:endParaRPr>
          </a:p>
          <a:p>
            <a:pPr lvl="4"/>
            <a:r>
              <a:rPr lang="en-US" sz="2000" dirty="0">
                <a:solidFill>
                  <a:srgbClr val="006531"/>
                </a:solidFill>
              </a:rPr>
              <a:t>	- </a:t>
            </a:r>
            <a:r>
              <a:rPr lang="en-US" sz="2000" dirty="0" err="1">
                <a:solidFill>
                  <a:srgbClr val="006531"/>
                </a:solidFill>
              </a:rPr>
              <a:t>scp</a:t>
            </a:r>
            <a:endParaRPr lang="en-US" sz="2000" dirty="0">
              <a:solidFill>
                <a:srgbClr val="006531"/>
              </a:solidFill>
            </a:endParaRPr>
          </a:p>
          <a:p>
            <a:endParaRPr lang="en-US" dirty="0"/>
          </a:p>
        </p:txBody>
      </p:sp>
      <p:sp>
        <p:nvSpPr>
          <p:cNvPr id="9" name="TextBox 8"/>
          <p:cNvSpPr txBox="1"/>
          <p:nvPr/>
        </p:nvSpPr>
        <p:spPr>
          <a:xfrm>
            <a:off x="372209" y="1014631"/>
            <a:ext cx="3826689" cy="1292662"/>
          </a:xfrm>
          <a:prstGeom prst="rect">
            <a:avLst/>
          </a:prstGeom>
          <a:noFill/>
        </p:spPr>
        <p:txBody>
          <a:bodyPr wrap="none" rtlCol="0">
            <a:spAutoFit/>
          </a:bodyPr>
          <a:lstStyle/>
          <a:p>
            <a:pPr marL="285750" indent="-285750">
              <a:buFont typeface="Arial"/>
              <a:buChar char="•"/>
            </a:pPr>
            <a:r>
              <a:rPr lang="en-US" sz="2000" dirty="0">
                <a:solidFill>
                  <a:srgbClr val="006531"/>
                </a:solidFill>
              </a:rPr>
              <a:t>Long-term storage of big data</a:t>
            </a:r>
          </a:p>
          <a:p>
            <a:pPr marL="285750" indent="-285750">
              <a:buFont typeface="Arial"/>
              <a:buChar char="•"/>
            </a:pPr>
            <a:r>
              <a:rPr lang="en-US" sz="2000" dirty="0">
                <a:solidFill>
                  <a:srgbClr val="006531"/>
                </a:solidFill>
              </a:rPr>
              <a:t>Storage medium: Tape</a:t>
            </a:r>
          </a:p>
          <a:p>
            <a:pPr lvl="3"/>
            <a:r>
              <a:rPr lang="en-US" sz="2000" dirty="0">
                <a:solidFill>
                  <a:srgbClr val="006531"/>
                </a:solidFill>
              </a:rPr>
              <a:t>	</a:t>
            </a:r>
            <a:r>
              <a:rPr lang="en-US" sz="2000" dirty="0">
                <a:solidFill>
                  <a:srgbClr val="006531"/>
                </a:solidFill>
                <a:sym typeface="Wingdings"/>
              </a:rPr>
              <a:t> high latency</a:t>
            </a:r>
          </a:p>
          <a:p>
            <a:endParaRPr lang="en-US" dirty="0"/>
          </a:p>
        </p:txBody>
      </p:sp>
      <p:sp>
        <p:nvSpPr>
          <p:cNvPr id="13" name="TextBox 12"/>
          <p:cNvSpPr txBox="1"/>
          <p:nvPr/>
        </p:nvSpPr>
        <p:spPr>
          <a:xfrm>
            <a:off x="3570597" y="2447613"/>
            <a:ext cx="1647206" cy="369332"/>
          </a:xfrm>
          <a:prstGeom prst="rect">
            <a:avLst/>
          </a:prstGeom>
          <a:noFill/>
        </p:spPr>
        <p:txBody>
          <a:bodyPr wrap="none" rtlCol="0">
            <a:spAutoFit/>
          </a:bodyPr>
          <a:lstStyle/>
          <a:p>
            <a:r>
              <a:rPr lang="en-US" dirty="0"/>
              <a:t>Lisa/</a:t>
            </a:r>
            <a:r>
              <a:rPr lang="en-US" dirty="0" err="1"/>
              <a:t>Cartesius</a:t>
            </a:r>
            <a:endParaRPr lang="en-US" dirty="0"/>
          </a:p>
        </p:txBody>
      </p:sp>
      <p:cxnSp>
        <p:nvCxnSpPr>
          <p:cNvPr id="15" name="Straight Arrow Connector 14"/>
          <p:cNvCxnSpPr>
            <a:stCxn id="7" idx="3"/>
            <a:endCxn id="2" idx="1"/>
          </p:cNvCxnSpPr>
          <p:nvPr/>
        </p:nvCxnSpPr>
        <p:spPr>
          <a:xfrm>
            <a:off x="6486837" y="2990850"/>
            <a:ext cx="1064196" cy="16187"/>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a:stCxn id="3" idx="3"/>
            <a:endCxn id="6" idx="1"/>
          </p:cNvCxnSpPr>
          <p:nvPr/>
        </p:nvCxnSpPr>
        <p:spPr>
          <a:xfrm>
            <a:off x="2131991" y="3714750"/>
            <a:ext cx="2033609" cy="95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2514600" y="3378200"/>
            <a:ext cx="749461" cy="369332"/>
          </a:xfrm>
          <a:prstGeom prst="rect">
            <a:avLst/>
          </a:prstGeom>
          <a:noFill/>
        </p:spPr>
        <p:txBody>
          <a:bodyPr wrap="none" rtlCol="0">
            <a:spAutoFit/>
          </a:bodyPr>
          <a:lstStyle/>
          <a:p>
            <a:r>
              <a:rPr lang="en-US" dirty="0"/>
              <a:t>Login</a:t>
            </a:r>
          </a:p>
        </p:txBody>
      </p:sp>
      <p:sp>
        <p:nvSpPr>
          <p:cNvPr id="19" name="TextBox 18"/>
          <p:cNvSpPr txBox="1"/>
          <p:nvPr/>
        </p:nvSpPr>
        <p:spPr>
          <a:xfrm>
            <a:off x="6423337" y="3014246"/>
            <a:ext cx="1120018" cy="338554"/>
          </a:xfrm>
          <a:prstGeom prst="rect">
            <a:avLst/>
          </a:prstGeom>
          <a:noFill/>
        </p:spPr>
        <p:txBody>
          <a:bodyPr wrap="none" rtlCol="0">
            <a:spAutoFit/>
          </a:bodyPr>
          <a:lstStyle/>
          <a:p>
            <a:r>
              <a:rPr lang="en-US" sz="1600" dirty="0"/>
              <a:t>Copy data</a:t>
            </a:r>
          </a:p>
        </p:txBody>
      </p:sp>
      <p:pic>
        <p:nvPicPr>
          <p:cNvPr id="6" name="Picture 5" descr="images.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65600" y="2927350"/>
            <a:ext cx="1531210" cy="1593850"/>
          </a:xfrm>
          <a:prstGeom prst="rect">
            <a:avLst/>
          </a:prstGeom>
        </p:spPr>
      </p:pic>
      <p:grpSp>
        <p:nvGrpSpPr>
          <p:cNvPr id="22" name="Group 21"/>
          <p:cNvGrpSpPr/>
          <p:nvPr/>
        </p:nvGrpSpPr>
        <p:grpSpPr>
          <a:xfrm>
            <a:off x="7192968" y="3584154"/>
            <a:ext cx="1764504" cy="906811"/>
            <a:chOff x="1531277" y="5380449"/>
            <a:chExt cx="1764504" cy="906811"/>
          </a:xfrm>
        </p:grpSpPr>
        <p:sp>
          <p:nvSpPr>
            <p:cNvPr id="23" name="TextBox 22"/>
            <p:cNvSpPr txBox="1"/>
            <p:nvPr/>
          </p:nvSpPr>
          <p:spPr>
            <a:xfrm>
              <a:off x="1531277" y="5380449"/>
              <a:ext cx="1313731" cy="461665"/>
            </a:xfrm>
            <a:prstGeom prst="rect">
              <a:avLst/>
            </a:prstGeom>
            <a:noFill/>
          </p:spPr>
          <p:txBody>
            <a:bodyPr wrap="none" rtlCol="0">
              <a:spAutoFit/>
            </a:bodyPr>
            <a:lstStyle/>
            <a:p>
              <a:r>
                <a:rPr lang="en-US" sz="2400" b="1" dirty="0">
                  <a:solidFill>
                    <a:srgbClr val="006531"/>
                  </a:solidFill>
                </a:rPr>
                <a:t>Archive</a:t>
              </a:r>
            </a:p>
          </p:txBody>
        </p:sp>
        <p:pic>
          <p:nvPicPr>
            <p:cNvPr id="24" name="Picture 23" descr="SURF_SARA_fc.jpg"/>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2015874" y="5822771"/>
              <a:ext cx="1279907" cy="464489"/>
            </a:xfrm>
            <a:prstGeom prst="rect">
              <a:avLst/>
            </a:prstGeom>
          </p:spPr>
        </p:pic>
      </p:grpSp>
      <p:sp>
        <p:nvSpPr>
          <p:cNvPr id="25" name="TextBox 24"/>
          <p:cNvSpPr txBox="1"/>
          <p:nvPr/>
        </p:nvSpPr>
        <p:spPr>
          <a:xfrm>
            <a:off x="7691814" y="2329445"/>
            <a:ext cx="651140" cy="338554"/>
          </a:xfrm>
          <a:prstGeom prst="rect">
            <a:avLst/>
          </a:prstGeom>
          <a:noFill/>
        </p:spPr>
        <p:txBody>
          <a:bodyPr wrap="none" rtlCol="0">
            <a:spAutoFit/>
          </a:bodyPr>
          <a:lstStyle/>
          <a:p>
            <a:r>
              <a:rPr lang="en-US" sz="1600"/>
              <a:t>Tape</a:t>
            </a:r>
            <a:endParaRPr lang="en-US" sz="1600" dirty="0"/>
          </a:p>
        </p:txBody>
      </p:sp>
    </p:spTree>
    <p:extLst>
      <p:ext uri="{BB962C8B-B14F-4D97-AF65-F5344CB8AC3E}">
        <p14:creationId xmlns:p14="http://schemas.microsoft.com/office/powerpoint/2010/main" val="38524487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Oval 53"/>
          <p:cNvSpPr/>
          <p:nvPr/>
        </p:nvSpPr>
        <p:spPr>
          <a:xfrm>
            <a:off x="2806700" y="1785746"/>
            <a:ext cx="3454400" cy="3284820"/>
          </a:xfrm>
          <a:prstGeom prst="ellipse">
            <a:avLst/>
          </a:prstGeom>
          <a:ln w="76200" cmpd="sng"/>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14" name="Title 1"/>
          <p:cNvSpPr txBox="1">
            <a:spLocks/>
          </p:cNvSpPr>
          <p:nvPr/>
        </p:nvSpPr>
        <p:spPr>
          <a:xfrm>
            <a:off x="1295400" y="274638"/>
            <a:ext cx="7391400" cy="868362"/>
          </a:xfrm>
          <a:prstGeom prst="rect">
            <a:avLst/>
          </a:prstGeom>
        </p:spPr>
        <p:txBody>
          <a:bodyPr>
            <a:normAutofit/>
          </a:bodyPr>
          <a:lstStyle>
            <a:lvl1pPr algn="l" defTabSz="914400" rtl="0" eaLnBrk="1" latinLnBrk="0" hangingPunct="1">
              <a:spcBef>
                <a:spcPct val="0"/>
              </a:spcBef>
              <a:buNone/>
              <a:defRPr sz="3200" b="1" kern="1200" cap="none" baseline="0">
                <a:solidFill>
                  <a:schemeClr val="bg1"/>
                </a:solidFill>
                <a:latin typeface="+mj-lt"/>
                <a:ea typeface="+mj-ea"/>
                <a:cs typeface="+mj-cs"/>
              </a:defRPr>
            </a:lvl1pPr>
          </a:lstStyle>
          <a:p>
            <a:pPr algn="ctr"/>
            <a:r>
              <a:rPr lang="en-US" dirty="0">
                <a:solidFill>
                  <a:srgbClr val="006531"/>
                </a:solidFill>
              </a:rPr>
              <a:t>The data Life cycle</a:t>
            </a:r>
          </a:p>
        </p:txBody>
      </p:sp>
      <p:grpSp>
        <p:nvGrpSpPr>
          <p:cNvPr id="24" name="Group 23"/>
          <p:cNvGrpSpPr/>
          <p:nvPr/>
        </p:nvGrpSpPr>
        <p:grpSpPr>
          <a:xfrm>
            <a:off x="3945790" y="887687"/>
            <a:ext cx="1277819" cy="1277819"/>
            <a:chOff x="2811694" y="2"/>
            <a:chExt cx="1277819" cy="1277819"/>
          </a:xfrm>
          <a:solidFill>
            <a:srgbClr val="9FC5A4"/>
          </a:solidFill>
        </p:grpSpPr>
        <p:sp>
          <p:nvSpPr>
            <p:cNvPr id="25" name="Oval 24"/>
            <p:cNvSpPr/>
            <p:nvPr/>
          </p:nvSpPr>
          <p:spPr>
            <a:xfrm>
              <a:off x="2811694" y="2"/>
              <a:ext cx="1277819" cy="1277819"/>
            </a:xfrm>
            <a:prstGeom prst="ellipse">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6" name="Oval 4"/>
            <p:cNvSpPr/>
            <p:nvPr/>
          </p:nvSpPr>
          <p:spPr>
            <a:xfrm>
              <a:off x="2998826" y="187134"/>
              <a:ext cx="903555" cy="903555"/>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13970" tIns="13970" rIns="13970" bIns="13970" numCol="1" spcCol="1270" anchor="ctr" anchorCtr="0">
              <a:noAutofit/>
            </a:bodyPr>
            <a:lstStyle/>
            <a:p>
              <a:pPr lvl="0" algn="ctr" defTabSz="466725">
                <a:lnSpc>
                  <a:spcPct val="90000"/>
                </a:lnSpc>
                <a:spcBef>
                  <a:spcPct val="0"/>
                </a:spcBef>
                <a:spcAft>
                  <a:spcPct val="35000"/>
                </a:spcAft>
              </a:pPr>
              <a:r>
                <a:rPr lang="en-US" sz="1050" b="1" kern="1200" cap="all" dirty="0">
                  <a:latin typeface="Helvetica"/>
                  <a:cs typeface="Helvetica"/>
                </a:rPr>
                <a:t>Creating</a:t>
              </a:r>
              <a:r>
                <a:rPr lang="en-US" sz="1050" kern="1200" cap="all" dirty="0">
                  <a:latin typeface="Helvetica"/>
                  <a:cs typeface="Helvetica"/>
                </a:rPr>
                <a:t> data</a:t>
              </a:r>
            </a:p>
          </p:txBody>
        </p:sp>
      </p:grpSp>
      <p:grpSp>
        <p:nvGrpSpPr>
          <p:cNvPr id="33" name="Group 32"/>
          <p:cNvGrpSpPr/>
          <p:nvPr/>
        </p:nvGrpSpPr>
        <p:grpSpPr>
          <a:xfrm>
            <a:off x="3971190" y="4725923"/>
            <a:ext cx="1277819" cy="1277819"/>
            <a:chOff x="2811563" y="3842358"/>
            <a:chExt cx="1277819" cy="1277819"/>
          </a:xfrm>
          <a:solidFill>
            <a:srgbClr val="9FC5A4"/>
          </a:solidFill>
        </p:grpSpPr>
        <p:sp>
          <p:nvSpPr>
            <p:cNvPr id="34" name="Oval 33"/>
            <p:cNvSpPr/>
            <p:nvPr/>
          </p:nvSpPr>
          <p:spPr>
            <a:xfrm>
              <a:off x="2811563" y="3842358"/>
              <a:ext cx="1277819" cy="1277819"/>
            </a:xfrm>
            <a:prstGeom prst="ellipse">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5" name="Oval 4"/>
            <p:cNvSpPr/>
            <p:nvPr/>
          </p:nvSpPr>
          <p:spPr>
            <a:xfrm>
              <a:off x="2998695" y="4029490"/>
              <a:ext cx="903555" cy="903555"/>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13970" tIns="13970" rIns="13970" bIns="13970" numCol="1" spcCol="1270" anchor="ctr" anchorCtr="0">
              <a:noAutofit/>
            </a:bodyPr>
            <a:lstStyle/>
            <a:p>
              <a:pPr lvl="0" algn="ctr" defTabSz="466725">
                <a:lnSpc>
                  <a:spcPct val="90000"/>
                </a:lnSpc>
                <a:spcBef>
                  <a:spcPct val="0"/>
                </a:spcBef>
                <a:spcAft>
                  <a:spcPct val="35000"/>
                </a:spcAft>
              </a:pPr>
              <a:r>
                <a:rPr lang="en-US" sz="1050" b="1" kern="1200" cap="all" dirty="0">
                  <a:latin typeface="Helvetica"/>
                  <a:cs typeface="Helvetica"/>
                </a:rPr>
                <a:t>Preserving</a:t>
              </a:r>
              <a:r>
                <a:rPr lang="en-US" sz="1050" kern="1200" cap="all" dirty="0">
                  <a:latin typeface="Helvetica"/>
                  <a:cs typeface="Helvetica"/>
                </a:rPr>
                <a:t> data</a:t>
              </a:r>
            </a:p>
          </p:txBody>
        </p:sp>
      </p:grpSp>
      <p:grpSp>
        <p:nvGrpSpPr>
          <p:cNvPr id="39" name="Group 38"/>
          <p:cNvGrpSpPr/>
          <p:nvPr/>
        </p:nvGrpSpPr>
        <p:grpSpPr>
          <a:xfrm>
            <a:off x="2320190" y="1839023"/>
            <a:ext cx="1277819" cy="1277819"/>
            <a:chOff x="1148498" y="961844"/>
            <a:chExt cx="1277819" cy="1277819"/>
          </a:xfrm>
          <a:effectLst>
            <a:glow>
              <a:srgbClr val="FF6600"/>
            </a:glow>
          </a:effectLst>
        </p:grpSpPr>
        <p:sp>
          <p:nvSpPr>
            <p:cNvPr id="40" name="Oval 39"/>
            <p:cNvSpPr/>
            <p:nvPr/>
          </p:nvSpPr>
          <p:spPr>
            <a:xfrm>
              <a:off x="1148498" y="961844"/>
              <a:ext cx="1277819" cy="1277819"/>
            </a:xfrm>
            <a:prstGeom prst="ellipse">
              <a:avLst/>
            </a:prstGeom>
            <a:ln w="28575" cmpd="sng"/>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1" name="Oval 4"/>
            <p:cNvSpPr/>
            <p:nvPr/>
          </p:nvSpPr>
          <p:spPr>
            <a:xfrm>
              <a:off x="1335630" y="1148976"/>
              <a:ext cx="903555" cy="903555"/>
            </a:xfrm>
            <a:prstGeom prst="rect">
              <a:avLst/>
            </a:prstGeom>
            <a:ln w="28575" cmpd="sng"/>
          </p:spPr>
          <p:style>
            <a:lnRef idx="0">
              <a:scrgbClr r="0" g="0" b="0"/>
            </a:lnRef>
            <a:fillRef idx="0">
              <a:scrgbClr r="0" g="0" b="0"/>
            </a:fillRef>
            <a:effectRef idx="0">
              <a:scrgbClr r="0" g="0" b="0"/>
            </a:effectRef>
            <a:fontRef idx="minor">
              <a:schemeClr val="lt1"/>
            </a:fontRef>
          </p:style>
          <p:txBody>
            <a:bodyPr spcFirstLastPara="0" vert="horz" wrap="square" lIns="13970" tIns="13970" rIns="13970" bIns="13970" numCol="1" spcCol="1270" anchor="ctr" anchorCtr="0">
              <a:noAutofit/>
            </a:bodyPr>
            <a:lstStyle/>
            <a:p>
              <a:pPr lvl="0" algn="ctr" defTabSz="466725">
                <a:lnSpc>
                  <a:spcPct val="90000"/>
                </a:lnSpc>
                <a:spcBef>
                  <a:spcPct val="0"/>
                </a:spcBef>
                <a:spcAft>
                  <a:spcPct val="35000"/>
                </a:spcAft>
              </a:pPr>
              <a:r>
                <a:rPr lang="en-US" sz="1050" b="1" kern="1200" cap="all" dirty="0">
                  <a:latin typeface="Helvetica"/>
                  <a:cs typeface="Helvetica"/>
                </a:rPr>
                <a:t>Re-using </a:t>
              </a:r>
              <a:r>
                <a:rPr lang="en-US" sz="1050" kern="1200" cap="all" dirty="0">
                  <a:latin typeface="Helvetica"/>
                  <a:cs typeface="Helvetica"/>
                </a:rPr>
                <a:t>data</a:t>
              </a:r>
            </a:p>
          </p:txBody>
        </p:sp>
      </p:grpSp>
      <p:grpSp>
        <p:nvGrpSpPr>
          <p:cNvPr id="27" name="Group 26"/>
          <p:cNvGrpSpPr/>
          <p:nvPr/>
        </p:nvGrpSpPr>
        <p:grpSpPr>
          <a:xfrm>
            <a:off x="5540904" y="1839023"/>
            <a:ext cx="1433126" cy="1277819"/>
            <a:chOff x="4396975" y="961844"/>
            <a:chExt cx="1433126" cy="1277819"/>
          </a:xfrm>
          <a:solidFill>
            <a:srgbClr val="9FC5A4"/>
          </a:solidFill>
        </p:grpSpPr>
        <p:sp>
          <p:nvSpPr>
            <p:cNvPr id="28" name="Oval 27"/>
            <p:cNvSpPr/>
            <p:nvPr/>
          </p:nvSpPr>
          <p:spPr>
            <a:xfrm>
              <a:off x="4396975" y="961844"/>
              <a:ext cx="1433126" cy="1277819"/>
            </a:xfrm>
            <a:prstGeom prst="ellipse">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9" name="Oval 4"/>
            <p:cNvSpPr/>
            <p:nvPr/>
          </p:nvSpPr>
          <p:spPr>
            <a:xfrm>
              <a:off x="4606851" y="1148976"/>
              <a:ext cx="1013374" cy="903555"/>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13970" tIns="13970" rIns="13970" bIns="13970" numCol="1" spcCol="1270" anchor="ctr" anchorCtr="0">
              <a:noAutofit/>
            </a:bodyPr>
            <a:lstStyle/>
            <a:p>
              <a:pPr lvl="0" algn="ctr" defTabSz="466725">
                <a:lnSpc>
                  <a:spcPct val="90000"/>
                </a:lnSpc>
                <a:spcBef>
                  <a:spcPct val="0"/>
                </a:spcBef>
                <a:spcAft>
                  <a:spcPct val="35000"/>
                </a:spcAft>
              </a:pPr>
              <a:r>
                <a:rPr lang="en-US" sz="1050" b="1" kern="1200" cap="all" dirty="0">
                  <a:latin typeface="Helvetica"/>
                  <a:cs typeface="Helvetica"/>
                </a:rPr>
                <a:t>Processing</a:t>
              </a:r>
              <a:r>
                <a:rPr lang="en-US" sz="1050" kern="1200" cap="all" dirty="0">
                  <a:latin typeface="Helvetica"/>
                  <a:cs typeface="Helvetica"/>
                </a:rPr>
                <a:t> data</a:t>
              </a:r>
            </a:p>
          </p:txBody>
        </p:sp>
      </p:grpSp>
      <p:grpSp>
        <p:nvGrpSpPr>
          <p:cNvPr id="30" name="Group 29"/>
          <p:cNvGrpSpPr/>
          <p:nvPr/>
        </p:nvGrpSpPr>
        <p:grpSpPr>
          <a:xfrm>
            <a:off x="5620011" y="3778867"/>
            <a:ext cx="1277819" cy="1277819"/>
            <a:chOff x="4474628" y="2882187"/>
            <a:chExt cx="1277819" cy="1277819"/>
          </a:xfrm>
          <a:solidFill>
            <a:srgbClr val="9FC5A4"/>
          </a:solidFill>
        </p:grpSpPr>
        <p:sp>
          <p:nvSpPr>
            <p:cNvPr id="31" name="Oval 30"/>
            <p:cNvSpPr/>
            <p:nvPr/>
          </p:nvSpPr>
          <p:spPr>
            <a:xfrm>
              <a:off x="4474628" y="2882187"/>
              <a:ext cx="1277819" cy="1277819"/>
            </a:xfrm>
            <a:prstGeom prst="ellipse">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2" name="Oval 4"/>
            <p:cNvSpPr/>
            <p:nvPr/>
          </p:nvSpPr>
          <p:spPr>
            <a:xfrm>
              <a:off x="4661760" y="3069319"/>
              <a:ext cx="903555" cy="903555"/>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13970" tIns="13970" rIns="13970" bIns="13970" numCol="1" spcCol="1270" anchor="ctr" anchorCtr="0">
              <a:noAutofit/>
            </a:bodyPr>
            <a:lstStyle/>
            <a:p>
              <a:pPr lvl="0" algn="ctr" defTabSz="466725">
                <a:lnSpc>
                  <a:spcPct val="90000"/>
                </a:lnSpc>
                <a:spcBef>
                  <a:spcPct val="0"/>
                </a:spcBef>
                <a:spcAft>
                  <a:spcPct val="35000"/>
                </a:spcAft>
              </a:pPr>
              <a:r>
                <a:rPr lang="en-US" sz="1050" b="1" kern="1200" cap="all" dirty="0" err="1">
                  <a:latin typeface="Helvetica"/>
                  <a:cs typeface="Helvetica"/>
                </a:rPr>
                <a:t>Analysing</a:t>
              </a:r>
              <a:r>
                <a:rPr lang="en-US" sz="1050" kern="1200" cap="all" dirty="0">
                  <a:latin typeface="Helvetica"/>
                  <a:cs typeface="Helvetica"/>
                </a:rPr>
                <a:t> data</a:t>
              </a:r>
            </a:p>
          </p:txBody>
        </p:sp>
      </p:grpSp>
      <p:grpSp>
        <p:nvGrpSpPr>
          <p:cNvPr id="36" name="Group 35"/>
          <p:cNvGrpSpPr/>
          <p:nvPr/>
        </p:nvGrpSpPr>
        <p:grpSpPr>
          <a:xfrm>
            <a:off x="2320190" y="3778867"/>
            <a:ext cx="1277819" cy="1277819"/>
            <a:chOff x="1148498" y="2882187"/>
            <a:chExt cx="1277819" cy="1277819"/>
          </a:xfrm>
          <a:effectLst>
            <a:glow>
              <a:srgbClr val="FF6600"/>
            </a:glow>
          </a:effectLst>
        </p:grpSpPr>
        <p:sp>
          <p:nvSpPr>
            <p:cNvPr id="37" name="Oval 36"/>
            <p:cNvSpPr/>
            <p:nvPr/>
          </p:nvSpPr>
          <p:spPr>
            <a:xfrm>
              <a:off x="1148498" y="2882187"/>
              <a:ext cx="1277819" cy="1277819"/>
            </a:xfrm>
            <a:prstGeom prst="ellipse">
              <a:avLst/>
            </a:prstGeom>
            <a:ln w="28575" cmpd="sng"/>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8" name="Oval 4"/>
            <p:cNvSpPr/>
            <p:nvPr/>
          </p:nvSpPr>
          <p:spPr>
            <a:xfrm>
              <a:off x="1335630" y="3069319"/>
              <a:ext cx="903555" cy="903555"/>
            </a:xfrm>
            <a:prstGeom prst="rect">
              <a:avLst/>
            </a:prstGeom>
            <a:ln w="28575" cmpd="sng"/>
          </p:spPr>
          <p:style>
            <a:lnRef idx="0">
              <a:scrgbClr r="0" g="0" b="0"/>
            </a:lnRef>
            <a:fillRef idx="0">
              <a:scrgbClr r="0" g="0" b="0"/>
            </a:fillRef>
            <a:effectRef idx="0">
              <a:scrgbClr r="0" g="0" b="0"/>
            </a:effectRef>
            <a:fontRef idx="minor">
              <a:schemeClr val="lt1"/>
            </a:fontRef>
          </p:style>
          <p:txBody>
            <a:bodyPr spcFirstLastPara="0" vert="horz" wrap="square" lIns="13970" tIns="13970" rIns="13970" bIns="13970" numCol="1" spcCol="1270" anchor="ctr" anchorCtr="0">
              <a:noAutofit/>
            </a:bodyPr>
            <a:lstStyle/>
            <a:p>
              <a:pPr lvl="0" algn="ctr" defTabSz="466725">
                <a:lnSpc>
                  <a:spcPct val="90000"/>
                </a:lnSpc>
                <a:spcBef>
                  <a:spcPct val="0"/>
                </a:spcBef>
                <a:spcAft>
                  <a:spcPct val="35000"/>
                </a:spcAft>
              </a:pPr>
              <a:r>
                <a:rPr lang="en-US" sz="1050" b="1" kern="1200" cap="all" dirty="0">
                  <a:latin typeface="Helvetica"/>
                  <a:cs typeface="Helvetica"/>
                </a:rPr>
                <a:t>Giving access </a:t>
              </a:r>
              <a:r>
                <a:rPr lang="en-US" sz="1050" kern="1200" cap="all" dirty="0">
                  <a:latin typeface="Helvetica"/>
                  <a:cs typeface="Helvetica"/>
                </a:rPr>
                <a:t>to data</a:t>
              </a:r>
            </a:p>
          </p:txBody>
        </p:sp>
      </p:grpSp>
      <p:grpSp>
        <p:nvGrpSpPr>
          <p:cNvPr id="49" name="Group 48"/>
          <p:cNvGrpSpPr/>
          <p:nvPr/>
        </p:nvGrpSpPr>
        <p:grpSpPr>
          <a:xfrm>
            <a:off x="235338" y="2830306"/>
            <a:ext cx="2469762" cy="834949"/>
            <a:chOff x="1523460" y="3730860"/>
            <a:chExt cx="3827089" cy="1565630"/>
          </a:xfrm>
          <a:effectLst>
            <a:glow rad="101600">
              <a:srgbClr val="FF6600">
                <a:alpha val="75000"/>
              </a:srgbClr>
            </a:glow>
          </a:effectLst>
        </p:grpSpPr>
        <p:grpSp>
          <p:nvGrpSpPr>
            <p:cNvPr id="50" name="Group 49"/>
            <p:cNvGrpSpPr/>
            <p:nvPr/>
          </p:nvGrpSpPr>
          <p:grpSpPr>
            <a:xfrm>
              <a:off x="2861349" y="3730860"/>
              <a:ext cx="2489200" cy="1565630"/>
              <a:chOff x="4195714" y="3902216"/>
              <a:chExt cx="2489200" cy="1565630"/>
            </a:xfrm>
          </p:grpSpPr>
          <p:pic>
            <p:nvPicPr>
              <p:cNvPr id="52" name="Picture 51" descr="Screen Shot 2016-04-14 at 13.38.4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92925" y="3902216"/>
                <a:ext cx="2391989" cy="755365"/>
              </a:xfrm>
              <a:prstGeom prst="rect">
                <a:avLst/>
              </a:prstGeom>
            </p:spPr>
          </p:pic>
          <p:pic>
            <p:nvPicPr>
              <p:cNvPr id="53" name="Picture 52" descr="Screen Shot 2016-10-18 at 15.07.53.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95714" y="4794746"/>
                <a:ext cx="2489200" cy="673100"/>
              </a:xfrm>
              <a:prstGeom prst="rect">
                <a:avLst/>
              </a:prstGeom>
            </p:spPr>
          </p:pic>
        </p:grpSp>
        <p:pic>
          <p:nvPicPr>
            <p:cNvPr id="51" name="Picture 50" descr="imgres.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23460" y="3853275"/>
              <a:ext cx="1320800" cy="1320800"/>
            </a:xfrm>
            <a:prstGeom prst="rect">
              <a:avLst/>
            </a:prstGeom>
          </p:spPr>
        </p:pic>
      </p:grpSp>
      <p:sp>
        <p:nvSpPr>
          <p:cNvPr id="58" name="TextBox 57"/>
          <p:cNvSpPr txBox="1"/>
          <p:nvPr/>
        </p:nvSpPr>
        <p:spPr>
          <a:xfrm>
            <a:off x="3676371" y="2929710"/>
            <a:ext cx="1715058" cy="646331"/>
          </a:xfrm>
          <a:prstGeom prst="rect">
            <a:avLst/>
          </a:prstGeom>
          <a:noFill/>
        </p:spPr>
        <p:txBody>
          <a:bodyPr wrap="none" rtlCol="0">
            <a:spAutoFit/>
          </a:bodyPr>
          <a:lstStyle/>
          <a:p>
            <a:pPr hangingPunct="1"/>
            <a:r>
              <a:rPr lang="en-US" sz="3600" kern="1200" dirty="0">
                <a:solidFill>
                  <a:schemeClr val="tx1"/>
                </a:solidFill>
                <a:effectLst>
                  <a:glow rad="101600">
                    <a:schemeClr val="accent2">
                      <a:satMod val="175000"/>
                      <a:alpha val="40000"/>
                    </a:schemeClr>
                  </a:glow>
                </a:effectLst>
                <a:latin typeface="Arial"/>
                <a:ea typeface="+mn-ea"/>
                <a:cs typeface="+mn-cs"/>
              </a:rPr>
              <a:t>TRUST</a:t>
            </a:r>
          </a:p>
        </p:txBody>
      </p:sp>
    </p:spTree>
    <p:extLst>
      <p:ext uri="{BB962C8B-B14F-4D97-AF65-F5344CB8AC3E}">
        <p14:creationId xmlns:p14="http://schemas.microsoft.com/office/powerpoint/2010/main" val="4677889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876300" y="225322"/>
            <a:ext cx="7391400" cy="868362"/>
          </a:xfrm>
          <a:prstGeom prst="rect">
            <a:avLst/>
          </a:prstGeom>
        </p:spPr>
        <p:txBody>
          <a:bodyPr>
            <a:normAutofit/>
          </a:bodyPr>
          <a:lstStyle>
            <a:lvl1pPr algn="l" defTabSz="914400" rtl="0" eaLnBrk="1" latinLnBrk="0" hangingPunct="1">
              <a:spcBef>
                <a:spcPct val="0"/>
              </a:spcBef>
              <a:buNone/>
              <a:defRPr sz="3200" b="1" kern="1200" cap="none" baseline="0">
                <a:solidFill>
                  <a:schemeClr val="bg1"/>
                </a:solidFill>
                <a:latin typeface="+mj-lt"/>
                <a:ea typeface="+mj-ea"/>
                <a:cs typeface="+mj-cs"/>
              </a:defRPr>
            </a:lvl1pPr>
          </a:lstStyle>
          <a:p>
            <a:pPr algn="ctr"/>
            <a:r>
              <a:rPr lang="en-US" dirty="0">
                <a:solidFill>
                  <a:srgbClr val="006531"/>
                </a:solidFill>
              </a:rPr>
              <a:t>Course Outline</a:t>
            </a:r>
          </a:p>
        </p:txBody>
      </p:sp>
      <p:sp>
        <p:nvSpPr>
          <p:cNvPr id="2" name="TextBox 1"/>
          <p:cNvSpPr txBox="1"/>
          <p:nvPr/>
        </p:nvSpPr>
        <p:spPr>
          <a:xfrm>
            <a:off x="760740" y="1093684"/>
            <a:ext cx="7973121" cy="4893647"/>
          </a:xfrm>
          <a:prstGeom prst="rect">
            <a:avLst/>
          </a:prstGeom>
          <a:noFill/>
        </p:spPr>
        <p:txBody>
          <a:bodyPr wrap="square" rtlCol="0">
            <a:spAutoFit/>
          </a:bodyPr>
          <a:lstStyle/>
          <a:p>
            <a:pPr marL="342900" indent="-342900">
              <a:buFont typeface="Arial" charset="0"/>
              <a:buChar char="•"/>
            </a:pPr>
            <a:r>
              <a:rPr lang="en-US" sz="2400" b="1" dirty="0"/>
              <a:t>Data Management Services at </a:t>
            </a:r>
            <a:r>
              <a:rPr lang="en-US" sz="2400" b="1" dirty="0" err="1"/>
              <a:t>SURFsara</a:t>
            </a:r>
            <a:r>
              <a:rPr lang="en-US" sz="2400" b="1" dirty="0"/>
              <a:t> (45 min)</a:t>
            </a:r>
            <a:r>
              <a:rPr lang="en-US" sz="2400" dirty="0"/>
              <a:t> </a:t>
            </a:r>
          </a:p>
          <a:p>
            <a:pPr lvl="1"/>
            <a:r>
              <a:rPr lang="en-US" sz="2400" dirty="0"/>
              <a:t>	</a:t>
            </a:r>
          </a:p>
          <a:p>
            <a:pPr marL="342900" indent="-342900">
              <a:buFont typeface="Arial" charset="0"/>
              <a:buChar char="•"/>
            </a:pPr>
            <a:r>
              <a:rPr lang="en-US" sz="2400" b="1" dirty="0"/>
              <a:t>Data Archive Infrastructure and Access (50 min)</a:t>
            </a:r>
            <a:endParaRPr lang="en-US" sz="2400" dirty="0"/>
          </a:p>
          <a:p>
            <a:pPr lvl="6"/>
            <a:r>
              <a:rPr lang="en-US" sz="2400" dirty="0"/>
              <a:t>        Access Archive via GUI (Demo)</a:t>
            </a:r>
          </a:p>
          <a:p>
            <a:pPr lvl="6"/>
            <a:r>
              <a:rPr lang="en-US" sz="2400" dirty="0"/>
              <a:t>        Access Archive via command line (hands-on)</a:t>
            </a:r>
          </a:p>
          <a:p>
            <a:pPr marL="285750" indent="-285750">
              <a:buFont typeface="Arial" charset="0"/>
              <a:buChar char="•"/>
            </a:pPr>
            <a:endParaRPr lang="en-US" sz="2400" dirty="0"/>
          </a:p>
          <a:p>
            <a:pPr marL="285750" indent="-285750">
              <a:buFont typeface="Arial" charset="0"/>
              <a:buChar char="•"/>
            </a:pPr>
            <a:r>
              <a:rPr lang="en-US" sz="2400" b="1" dirty="0"/>
              <a:t>Break (15 min)</a:t>
            </a:r>
          </a:p>
          <a:p>
            <a:pPr marL="285750" indent="-285750">
              <a:buFont typeface="Arial" charset="0"/>
              <a:buChar char="•"/>
            </a:pPr>
            <a:endParaRPr lang="en-US" sz="2400" b="1" dirty="0"/>
          </a:p>
          <a:p>
            <a:pPr marL="285750" indent="-285750">
              <a:buFont typeface="Arial" charset="0"/>
              <a:buChar char="•"/>
            </a:pPr>
            <a:r>
              <a:rPr lang="en-US" sz="2400" b="1" dirty="0"/>
              <a:t>Data Management with </a:t>
            </a:r>
            <a:r>
              <a:rPr lang="en-US" sz="2400" b="1" dirty="0" err="1"/>
              <a:t>iRODS</a:t>
            </a:r>
            <a:r>
              <a:rPr lang="en-US" sz="2400" b="1" dirty="0"/>
              <a:t> (30 min)</a:t>
            </a:r>
          </a:p>
          <a:p>
            <a:pPr marL="285750" indent="-285750">
              <a:buFont typeface="Arial" charset="0"/>
              <a:buChar char="•"/>
            </a:pPr>
            <a:endParaRPr lang="en-US" sz="2400" b="1" dirty="0"/>
          </a:p>
          <a:p>
            <a:pPr marL="285750" indent="-285750">
              <a:buFont typeface="Arial" charset="0"/>
              <a:buChar char="•"/>
            </a:pPr>
            <a:r>
              <a:rPr lang="en-US" sz="2400" b="1" dirty="0" err="1"/>
              <a:t>iRODS</a:t>
            </a:r>
            <a:r>
              <a:rPr lang="en-US" sz="2400" b="1" dirty="0"/>
              <a:t> </a:t>
            </a:r>
            <a:r>
              <a:rPr lang="en-US" sz="2400" b="1" dirty="0" err="1"/>
              <a:t>icommands</a:t>
            </a:r>
            <a:r>
              <a:rPr lang="en-US" sz="2400" b="1" dirty="0"/>
              <a:t> (hands-on) (40 min)</a:t>
            </a:r>
          </a:p>
          <a:p>
            <a:pPr marL="285750" indent="-285750">
              <a:buFont typeface="Arial" charset="0"/>
              <a:buChar char="•"/>
            </a:pPr>
            <a:endParaRPr lang="en-US" sz="2400" b="1" dirty="0"/>
          </a:p>
          <a:p>
            <a:pPr marL="285750" indent="-285750">
              <a:buFont typeface="Arial" charset="0"/>
              <a:buChar char="•"/>
            </a:pPr>
            <a:r>
              <a:rPr lang="en-US" sz="2400" b="1" dirty="0" err="1"/>
              <a:t>iRODS</a:t>
            </a:r>
            <a:r>
              <a:rPr lang="en-US" sz="2400" b="1" dirty="0"/>
              <a:t> GUI Demo (30 min)</a:t>
            </a:r>
          </a:p>
        </p:txBody>
      </p:sp>
    </p:spTree>
    <p:extLst>
      <p:ext uri="{BB962C8B-B14F-4D97-AF65-F5344CB8AC3E}">
        <p14:creationId xmlns:p14="http://schemas.microsoft.com/office/powerpoint/2010/main" val="3087760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876300" y="225322"/>
            <a:ext cx="7391400" cy="625578"/>
          </a:xfrm>
          <a:prstGeom prst="rect">
            <a:avLst/>
          </a:prstGeom>
        </p:spPr>
        <p:txBody>
          <a:bodyPr>
            <a:normAutofit/>
          </a:bodyPr>
          <a:lstStyle>
            <a:lvl1pPr algn="l" defTabSz="914400" rtl="0" eaLnBrk="1" latinLnBrk="0" hangingPunct="1">
              <a:spcBef>
                <a:spcPct val="0"/>
              </a:spcBef>
              <a:buNone/>
              <a:defRPr sz="3200" b="1" kern="1200" cap="none" baseline="0">
                <a:solidFill>
                  <a:schemeClr val="bg1"/>
                </a:solidFill>
                <a:latin typeface="+mj-lt"/>
                <a:ea typeface="+mj-ea"/>
                <a:cs typeface="+mj-cs"/>
              </a:defRPr>
            </a:lvl1pPr>
          </a:lstStyle>
          <a:p>
            <a:pPr algn="ctr"/>
            <a:r>
              <a:rPr lang="en-US" dirty="0">
                <a:solidFill>
                  <a:srgbClr val="006531"/>
                </a:solidFill>
              </a:rPr>
              <a:t>PID Service</a:t>
            </a:r>
          </a:p>
        </p:txBody>
      </p:sp>
      <p:sp>
        <p:nvSpPr>
          <p:cNvPr id="2" name="TextBox 1"/>
          <p:cNvSpPr txBox="1"/>
          <p:nvPr/>
        </p:nvSpPr>
        <p:spPr>
          <a:xfrm>
            <a:off x="117170" y="909452"/>
            <a:ext cx="8858515" cy="2308324"/>
          </a:xfrm>
          <a:prstGeom prst="rect">
            <a:avLst/>
          </a:prstGeom>
          <a:noFill/>
        </p:spPr>
        <p:txBody>
          <a:bodyPr wrap="none" rtlCol="0">
            <a:spAutoFit/>
          </a:bodyPr>
          <a:lstStyle/>
          <a:p>
            <a:pPr marL="285750" indent="-285750">
              <a:buFont typeface="Arial"/>
              <a:buChar char="•"/>
            </a:pPr>
            <a:r>
              <a:rPr lang="en-US" dirty="0">
                <a:solidFill>
                  <a:srgbClr val="006531"/>
                </a:solidFill>
              </a:rPr>
              <a:t>PIDs (Persistent Identifiers) ensures the findability of your data</a:t>
            </a:r>
          </a:p>
          <a:p>
            <a:pPr lvl="1"/>
            <a:r>
              <a:rPr lang="en-US" dirty="0">
                <a:solidFill>
                  <a:srgbClr val="006531"/>
                </a:solidFill>
              </a:rPr>
              <a:t>	- Pointers to resources like files, folders, webpages, real world objects</a:t>
            </a:r>
          </a:p>
          <a:p>
            <a:pPr lvl="1"/>
            <a:r>
              <a:rPr lang="en-US" dirty="0">
                <a:solidFill>
                  <a:srgbClr val="006531"/>
                </a:solidFill>
              </a:rPr>
              <a:t>	- Globally unique</a:t>
            </a:r>
          </a:p>
          <a:p>
            <a:pPr lvl="1"/>
            <a:r>
              <a:rPr lang="en-US" dirty="0">
                <a:solidFill>
                  <a:srgbClr val="006531"/>
                </a:solidFill>
              </a:rPr>
              <a:t>	- Resolvable via http</a:t>
            </a:r>
          </a:p>
          <a:p>
            <a:r>
              <a:rPr lang="en-US" dirty="0">
                <a:solidFill>
                  <a:srgbClr val="006531"/>
                </a:solidFill>
              </a:rPr>
              <a:t>	- Comparable to ISBN numbers assigned to books</a:t>
            </a:r>
          </a:p>
          <a:p>
            <a:endParaRPr lang="en-US" dirty="0">
              <a:solidFill>
                <a:srgbClr val="006531"/>
              </a:solidFill>
            </a:endParaRPr>
          </a:p>
          <a:p>
            <a:pPr marL="285750" lvl="1" indent="-285750">
              <a:buFont typeface="Arial"/>
              <a:buChar char="•"/>
            </a:pPr>
            <a:r>
              <a:rPr lang="en-US" dirty="0">
                <a:solidFill>
                  <a:srgbClr val="006531"/>
                </a:solidFill>
              </a:rPr>
              <a:t>Example resolvers: </a:t>
            </a:r>
            <a:r>
              <a:rPr lang="en-US" dirty="0">
                <a:solidFill>
                  <a:srgbClr val="006531"/>
                </a:solidFill>
                <a:hlinkClick r:id="rId3"/>
              </a:rPr>
              <a:t>https://dx.doi.org/</a:t>
            </a:r>
            <a:r>
              <a:rPr lang="en-US" dirty="0">
                <a:solidFill>
                  <a:srgbClr val="006531"/>
                </a:solidFill>
              </a:rPr>
              <a:t> and </a:t>
            </a:r>
            <a:r>
              <a:rPr lang="en-US" dirty="0">
                <a:solidFill>
                  <a:srgbClr val="006531"/>
                </a:solidFill>
                <a:hlinkClick r:id="rId4"/>
              </a:rPr>
              <a:t>http://hdl.handle.net/</a:t>
            </a:r>
            <a:endParaRPr lang="en-US" dirty="0">
              <a:solidFill>
                <a:srgbClr val="006531"/>
              </a:solidFill>
            </a:endParaRPr>
          </a:p>
          <a:p>
            <a:pPr marL="285750" lvl="1" indent="-285750">
              <a:buFont typeface="Arial"/>
              <a:buChar char="•"/>
            </a:pPr>
            <a:r>
              <a:rPr lang="en-US" dirty="0">
                <a:solidFill>
                  <a:srgbClr val="006531"/>
                </a:solidFill>
              </a:rPr>
              <a:t>A PID consists of a prefix and a postfix (</a:t>
            </a:r>
            <a:r>
              <a:rPr lang="hu-HU" sz="1500" dirty="0"/>
              <a:t>11304/2e873bd8-b988-11e3-8cd7-14feb57d12b9</a:t>
            </a:r>
            <a:r>
              <a:rPr lang="en-US" dirty="0">
                <a:solidFill>
                  <a:srgbClr val="006531"/>
                </a:solidFill>
              </a:rPr>
              <a:t>)</a:t>
            </a:r>
            <a:endParaRPr lang="en-US" dirty="0">
              <a:solidFill>
                <a:schemeClr val="accent3">
                  <a:lumMod val="50000"/>
                </a:schemeClr>
              </a:solidFill>
            </a:endParaRPr>
          </a:p>
        </p:txBody>
      </p:sp>
      <p:pic>
        <p:nvPicPr>
          <p:cNvPr id="5" name="Picture 4" descr="user_orange.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41096" y="3861734"/>
            <a:ext cx="1644479" cy="1440000"/>
          </a:xfrm>
          <a:prstGeom prst="rect">
            <a:avLst/>
          </a:prstGeom>
        </p:spPr>
      </p:pic>
      <p:sp>
        <p:nvSpPr>
          <p:cNvPr id="3" name="Rectangle 2"/>
          <p:cNvSpPr/>
          <p:nvPr/>
        </p:nvSpPr>
        <p:spPr>
          <a:xfrm>
            <a:off x="3390475" y="3332202"/>
            <a:ext cx="1853467" cy="369332"/>
          </a:xfrm>
          <a:prstGeom prst="rect">
            <a:avLst/>
          </a:prstGeom>
        </p:spPr>
        <p:txBody>
          <a:bodyPr wrap="none">
            <a:spAutoFit/>
          </a:bodyPr>
          <a:lstStyle/>
          <a:p>
            <a:r>
              <a:rPr lang="is-IS" dirty="0"/>
              <a:t>10.2307/748467</a:t>
            </a:r>
            <a:endParaRPr lang="en-US" dirty="0"/>
          </a:p>
        </p:txBody>
      </p:sp>
      <p:pic>
        <p:nvPicPr>
          <p:cNvPr id="7" name="Picture 6" descr="Screen Shot 2016-10-25 at 09.02.00.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09900" y="4837007"/>
            <a:ext cx="2933700" cy="1440462"/>
          </a:xfrm>
          <a:prstGeom prst="rect">
            <a:avLst/>
          </a:prstGeom>
        </p:spPr>
      </p:pic>
      <p:cxnSp>
        <p:nvCxnSpPr>
          <p:cNvPr id="16" name="Straight Connector 15"/>
          <p:cNvCxnSpPr>
            <a:endCxn id="3" idx="1"/>
          </p:cNvCxnSpPr>
          <p:nvPr/>
        </p:nvCxnSpPr>
        <p:spPr>
          <a:xfrm flipV="1">
            <a:off x="2285575" y="3516868"/>
            <a:ext cx="1104900" cy="845066"/>
          </a:xfrm>
          <a:prstGeom prst="line">
            <a:avLst/>
          </a:prstGeom>
          <a:ln w="28575" cmpd="sng"/>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3" idx="3"/>
          </p:cNvCxnSpPr>
          <p:nvPr/>
        </p:nvCxnSpPr>
        <p:spPr>
          <a:xfrm>
            <a:off x="5243942" y="3516868"/>
            <a:ext cx="1537318" cy="585232"/>
          </a:xfrm>
          <a:prstGeom prst="straightConnector1">
            <a:avLst/>
          </a:prstGeom>
          <a:ln w="28575" cmpd="sng">
            <a:tailEnd type="arrow"/>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a:endCxn id="7" idx="3"/>
          </p:cNvCxnSpPr>
          <p:nvPr/>
        </p:nvCxnSpPr>
        <p:spPr>
          <a:xfrm flipH="1">
            <a:off x="5943600" y="4837007"/>
            <a:ext cx="837660" cy="720231"/>
          </a:xfrm>
          <a:prstGeom prst="line">
            <a:avLst/>
          </a:prstGeom>
          <a:ln w="28575" cmpd="sng"/>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a:stCxn id="7" idx="1"/>
          </p:cNvCxnSpPr>
          <p:nvPr/>
        </p:nvCxnSpPr>
        <p:spPr>
          <a:xfrm flipH="1" flipV="1">
            <a:off x="2285575" y="4837007"/>
            <a:ext cx="724325" cy="720231"/>
          </a:xfrm>
          <a:prstGeom prst="straightConnector1">
            <a:avLst/>
          </a:prstGeom>
          <a:ln w="28575" cmpd="sng">
            <a:tailEnd type="arrow"/>
          </a:ln>
        </p:spPr>
        <p:style>
          <a:lnRef idx="2">
            <a:schemeClr val="accent1"/>
          </a:lnRef>
          <a:fillRef idx="0">
            <a:schemeClr val="accent1"/>
          </a:fillRef>
          <a:effectRef idx="1">
            <a:schemeClr val="accent1"/>
          </a:effectRef>
          <a:fontRef idx="minor">
            <a:schemeClr val="tx1"/>
          </a:fontRef>
        </p:style>
      </p:cxnSp>
      <p:pic>
        <p:nvPicPr>
          <p:cNvPr id="12" name="Picture 11" descr="Screen Shot 2016-10-18 at 15.07.53.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39439" y="4282733"/>
            <a:ext cx="1993105" cy="445384"/>
          </a:xfrm>
          <a:prstGeom prst="rect">
            <a:avLst/>
          </a:prstGeom>
        </p:spPr>
      </p:pic>
      <p:pic>
        <p:nvPicPr>
          <p:cNvPr id="15" name="Picture 14" descr="Screen Shot 2016-04-14 at 13.38.46.png">
            <a:extLst>
              <a:ext uri="{FF2B5EF4-FFF2-40B4-BE49-F238E27FC236}">
                <a16:creationId xmlns:a16="http://schemas.microsoft.com/office/drawing/2014/main" id="{D4548AE3-D590-2D47-B06B-B5D79AC219D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032906" y="422443"/>
            <a:ext cx="1824956" cy="609090"/>
          </a:xfrm>
          <a:prstGeom prst="rect">
            <a:avLst/>
          </a:prstGeom>
        </p:spPr>
      </p:pic>
    </p:spTree>
    <p:extLst>
      <p:ext uri="{BB962C8B-B14F-4D97-AF65-F5344CB8AC3E}">
        <p14:creationId xmlns:p14="http://schemas.microsoft.com/office/powerpoint/2010/main" val="6937914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Oval 53"/>
          <p:cNvSpPr/>
          <p:nvPr/>
        </p:nvSpPr>
        <p:spPr>
          <a:xfrm>
            <a:off x="2806700" y="1785746"/>
            <a:ext cx="3454400" cy="3284820"/>
          </a:xfrm>
          <a:prstGeom prst="ellipse">
            <a:avLst/>
          </a:prstGeom>
          <a:ln w="76200" cmpd="sng"/>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14" name="Title 1"/>
          <p:cNvSpPr txBox="1">
            <a:spLocks/>
          </p:cNvSpPr>
          <p:nvPr/>
        </p:nvSpPr>
        <p:spPr>
          <a:xfrm>
            <a:off x="1295400" y="274638"/>
            <a:ext cx="7391400" cy="868362"/>
          </a:xfrm>
          <a:prstGeom prst="rect">
            <a:avLst/>
          </a:prstGeom>
        </p:spPr>
        <p:txBody>
          <a:bodyPr>
            <a:normAutofit/>
          </a:bodyPr>
          <a:lstStyle>
            <a:lvl1pPr algn="l" defTabSz="914400" rtl="0" eaLnBrk="1" latinLnBrk="0" hangingPunct="1">
              <a:spcBef>
                <a:spcPct val="0"/>
              </a:spcBef>
              <a:buNone/>
              <a:defRPr sz="3200" b="1" kern="1200" cap="none" baseline="0">
                <a:solidFill>
                  <a:schemeClr val="bg1"/>
                </a:solidFill>
                <a:latin typeface="+mj-lt"/>
                <a:ea typeface="+mj-ea"/>
                <a:cs typeface="+mj-cs"/>
              </a:defRPr>
            </a:lvl1pPr>
          </a:lstStyle>
          <a:p>
            <a:pPr algn="ctr"/>
            <a:r>
              <a:rPr lang="en-US" dirty="0">
                <a:solidFill>
                  <a:srgbClr val="006531"/>
                </a:solidFill>
              </a:rPr>
              <a:t>The data Life cycle</a:t>
            </a:r>
          </a:p>
        </p:txBody>
      </p:sp>
      <p:grpSp>
        <p:nvGrpSpPr>
          <p:cNvPr id="24" name="Group 23"/>
          <p:cNvGrpSpPr/>
          <p:nvPr/>
        </p:nvGrpSpPr>
        <p:grpSpPr>
          <a:xfrm>
            <a:off x="3945790" y="887687"/>
            <a:ext cx="1277819" cy="1277819"/>
            <a:chOff x="2811694" y="2"/>
            <a:chExt cx="1277819" cy="1277819"/>
          </a:xfrm>
        </p:grpSpPr>
        <p:sp>
          <p:nvSpPr>
            <p:cNvPr id="25" name="Oval 24"/>
            <p:cNvSpPr/>
            <p:nvPr/>
          </p:nvSpPr>
          <p:spPr>
            <a:xfrm>
              <a:off x="2811694" y="2"/>
              <a:ext cx="1277819" cy="1277819"/>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6" name="Oval 4"/>
            <p:cNvSpPr/>
            <p:nvPr/>
          </p:nvSpPr>
          <p:spPr>
            <a:xfrm>
              <a:off x="2998826" y="187134"/>
              <a:ext cx="903555" cy="90355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3970" tIns="13970" rIns="13970" bIns="13970" numCol="1" spcCol="1270" anchor="ctr" anchorCtr="0">
              <a:noAutofit/>
            </a:bodyPr>
            <a:lstStyle/>
            <a:p>
              <a:pPr lvl="0" algn="ctr" defTabSz="466725">
                <a:lnSpc>
                  <a:spcPct val="90000"/>
                </a:lnSpc>
                <a:spcBef>
                  <a:spcPct val="0"/>
                </a:spcBef>
                <a:spcAft>
                  <a:spcPct val="35000"/>
                </a:spcAft>
              </a:pPr>
              <a:r>
                <a:rPr lang="en-US" sz="1050" b="1" kern="1200" cap="all" dirty="0">
                  <a:latin typeface="Helvetica"/>
                  <a:cs typeface="Helvetica"/>
                </a:rPr>
                <a:t>Creating</a:t>
              </a:r>
              <a:r>
                <a:rPr lang="en-US" sz="1050" kern="1200" cap="all" dirty="0">
                  <a:latin typeface="Helvetica"/>
                  <a:cs typeface="Helvetica"/>
                </a:rPr>
                <a:t> data</a:t>
              </a:r>
            </a:p>
          </p:txBody>
        </p:sp>
      </p:grpSp>
      <p:grpSp>
        <p:nvGrpSpPr>
          <p:cNvPr id="33" name="Group 32"/>
          <p:cNvGrpSpPr/>
          <p:nvPr/>
        </p:nvGrpSpPr>
        <p:grpSpPr>
          <a:xfrm>
            <a:off x="3971190" y="4725923"/>
            <a:ext cx="1277819" cy="1277819"/>
            <a:chOff x="2811563" y="3842358"/>
            <a:chExt cx="1277819" cy="1277819"/>
          </a:xfrm>
          <a:solidFill>
            <a:srgbClr val="9FC5A4"/>
          </a:solidFill>
        </p:grpSpPr>
        <p:sp>
          <p:nvSpPr>
            <p:cNvPr id="34" name="Oval 33"/>
            <p:cNvSpPr/>
            <p:nvPr/>
          </p:nvSpPr>
          <p:spPr>
            <a:xfrm>
              <a:off x="2811563" y="3842358"/>
              <a:ext cx="1277819" cy="1277819"/>
            </a:xfrm>
            <a:prstGeom prst="ellipse">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5" name="Oval 4"/>
            <p:cNvSpPr/>
            <p:nvPr/>
          </p:nvSpPr>
          <p:spPr>
            <a:xfrm>
              <a:off x="2998695" y="4029490"/>
              <a:ext cx="903555" cy="903555"/>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13970" tIns="13970" rIns="13970" bIns="13970" numCol="1" spcCol="1270" anchor="ctr" anchorCtr="0">
              <a:noAutofit/>
            </a:bodyPr>
            <a:lstStyle/>
            <a:p>
              <a:pPr lvl="0" algn="ctr" defTabSz="466725">
                <a:lnSpc>
                  <a:spcPct val="90000"/>
                </a:lnSpc>
                <a:spcBef>
                  <a:spcPct val="0"/>
                </a:spcBef>
                <a:spcAft>
                  <a:spcPct val="35000"/>
                </a:spcAft>
              </a:pPr>
              <a:r>
                <a:rPr lang="en-US" sz="1050" b="1" kern="1200" cap="all" dirty="0">
                  <a:latin typeface="Helvetica"/>
                  <a:cs typeface="Helvetica"/>
                </a:rPr>
                <a:t>Preserving</a:t>
              </a:r>
              <a:r>
                <a:rPr lang="en-US" sz="1050" kern="1200" cap="all" dirty="0">
                  <a:latin typeface="Helvetica"/>
                  <a:cs typeface="Helvetica"/>
                </a:rPr>
                <a:t> data</a:t>
              </a:r>
            </a:p>
          </p:txBody>
        </p:sp>
      </p:grpSp>
      <p:grpSp>
        <p:nvGrpSpPr>
          <p:cNvPr id="39" name="Group 38"/>
          <p:cNvGrpSpPr/>
          <p:nvPr/>
        </p:nvGrpSpPr>
        <p:grpSpPr>
          <a:xfrm>
            <a:off x="2320190" y="1839023"/>
            <a:ext cx="1277819" cy="1277819"/>
            <a:chOff x="1148498" y="961844"/>
            <a:chExt cx="1277819" cy="1277819"/>
          </a:xfrm>
        </p:grpSpPr>
        <p:sp>
          <p:nvSpPr>
            <p:cNvPr id="40" name="Oval 39"/>
            <p:cNvSpPr/>
            <p:nvPr/>
          </p:nvSpPr>
          <p:spPr>
            <a:xfrm>
              <a:off x="1148498" y="961844"/>
              <a:ext cx="1277819" cy="1277819"/>
            </a:xfrm>
            <a:prstGeom prst="ellipse">
              <a:avLst/>
            </a:prstGeom>
            <a:ln w="28575" cmpd="sng"/>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1" name="Oval 4"/>
            <p:cNvSpPr/>
            <p:nvPr/>
          </p:nvSpPr>
          <p:spPr>
            <a:xfrm>
              <a:off x="1335630" y="1148976"/>
              <a:ext cx="903555" cy="903555"/>
            </a:xfrm>
            <a:prstGeom prst="rect">
              <a:avLst/>
            </a:prstGeom>
            <a:ln w="28575" cmpd="sng"/>
          </p:spPr>
          <p:style>
            <a:lnRef idx="0">
              <a:scrgbClr r="0" g="0" b="0"/>
            </a:lnRef>
            <a:fillRef idx="0">
              <a:scrgbClr r="0" g="0" b="0"/>
            </a:fillRef>
            <a:effectRef idx="0">
              <a:scrgbClr r="0" g="0" b="0"/>
            </a:effectRef>
            <a:fontRef idx="minor">
              <a:schemeClr val="lt1"/>
            </a:fontRef>
          </p:style>
          <p:txBody>
            <a:bodyPr spcFirstLastPara="0" vert="horz" wrap="square" lIns="13970" tIns="13970" rIns="13970" bIns="13970" numCol="1" spcCol="1270" anchor="ctr" anchorCtr="0">
              <a:noAutofit/>
            </a:bodyPr>
            <a:lstStyle/>
            <a:p>
              <a:pPr lvl="0" algn="ctr" defTabSz="466725">
                <a:lnSpc>
                  <a:spcPct val="90000"/>
                </a:lnSpc>
                <a:spcBef>
                  <a:spcPct val="0"/>
                </a:spcBef>
                <a:spcAft>
                  <a:spcPct val="35000"/>
                </a:spcAft>
              </a:pPr>
              <a:r>
                <a:rPr lang="en-US" sz="1050" b="1" kern="1200" cap="all" dirty="0">
                  <a:latin typeface="Helvetica"/>
                  <a:cs typeface="Helvetica"/>
                </a:rPr>
                <a:t>Re-using </a:t>
              </a:r>
              <a:r>
                <a:rPr lang="en-US" sz="1050" kern="1200" cap="all" dirty="0">
                  <a:latin typeface="Helvetica"/>
                  <a:cs typeface="Helvetica"/>
                </a:rPr>
                <a:t>data</a:t>
              </a:r>
            </a:p>
          </p:txBody>
        </p:sp>
      </p:grpSp>
      <p:grpSp>
        <p:nvGrpSpPr>
          <p:cNvPr id="27" name="Group 26"/>
          <p:cNvGrpSpPr/>
          <p:nvPr/>
        </p:nvGrpSpPr>
        <p:grpSpPr>
          <a:xfrm>
            <a:off x="5540904" y="1839023"/>
            <a:ext cx="1433126" cy="1277819"/>
            <a:chOff x="4396975" y="961844"/>
            <a:chExt cx="1433126" cy="1277819"/>
          </a:xfrm>
          <a:solidFill>
            <a:srgbClr val="9FC5A4"/>
          </a:solidFill>
        </p:grpSpPr>
        <p:sp>
          <p:nvSpPr>
            <p:cNvPr id="28" name="Oval 27"/>
            <p:cNvSpPr/>
            <p:nvPr/>
          </p:nvSpPr>
          <p:spPr>
            <a:xfrm>
              <a:off x="4396975" y="961844"/>
              <a:ext cx="1433126" cy="1277819"/>
            </a:xfrm>
            <a:prstGeom prst="ellipse">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9" name="Oval 4"/>
            <p:cNvSpPr/>
            <p:nvPr/>
          </p:nvSpPr>
          <p:spPr>
            <a:xfrm>
              <a:off x="4606851" y="1148976"/>
              <a:ext cx="1013374" cy="903555"/>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13970" tIns="13970" rIns="13970" bIns="13970" numCol="1" spcCol="1270" anchor="ctr" anchorCtr="0">
              <a:noAutofit/>
            </a:bodyPr>
            <a:lstStyle/>
            <a:p>
              <a:pPr lvl="0" algn="ctr" defTabSz="466725">
                <a:lnSpc>
                  <a:spcPct val="90000"/>
                </a:lnSpc>
                <a:spcBef>
                  <a:spcPct val="0"/>
                </a:spcBef>
                <a:spcAft>
                  <a:spcPct val="35000"/>
                </a:spcAft>
              </a:pPr>
              <a:r>
                <a:rPr lang="en-US" sz="1050" b="1" kern="1200" cap="all" dirty="0">
                  <a:latin typeface="Helvetica"/>
                  <a:cs typeface="Helvetica"/>
                </a:rPr>
                <a:t>Processing</a:t>
              </a:r>
              <a:r>
                <a:rPr lang="en-US" sz="1050" kern="1200" cap="all" dirty="0">
                  <a:latin typeface="Helvetica"/>
                  <a:cs typeface="Helvetica"/>
                </a:rPr>
                <a:t> data</a:t>
              </a:r>
            </a:p>
          </p:txBody>
        </p:sp>
      </p:grpSp>
      <p:grpSp>
        <p:nvGrpSpPr>
          <p:cNvPr id="30" name="Group 29"/>
          <p:cNvGrpSpPr/>
          <p:nvPr/>
        </p:nvGrpSpPr>
        <p:grpSpPr>
          <a:xfrm>
            <a:off x="5620011" y="3778867"/>
            <a:ext cx="1277819" cy="1277819"/>
            <a:chOff x="4474628" y="2882187"/>
            <a:chExt cx="1277819" cy="1277819"/>
          </a:xfrm>
          <a:solidFill>
            <a:srgbClr val="9FC5A4"/>
          </a:solidFill>
        </p:grpSpPr>
        <p:sp>
          <p:nvSpPr>
            <p:cNvPr id="31" name="Oval 30"/>
            <p:cNvSpPr/>
            <p:nvPr/>
          </p:nvSpPr>
          <p:spPr>
            <a:xfrm>
              <a:off x="4474628" y="2882187"/>
              <a:ext cx="1277819" cy="1277819"/>
            </a:xfrm>
            <a:prstGeom prst="ellipse">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2" name="Oval 4"/>
            <p:cNvSpPr/>
            <p:nvPr/>
          </p:nvSpPr>
          <p:spPr>
            <a:xfrm>
              <a:off x="4661760" y="3069319"/>
              <a:ext cx="903555" cy="903555"/>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13970" tIns="13970" rIns="13970" bIns="13970" numCol="1" spcCol="1270" anchor="ctr" anchorCtr="0">
              <a:noAutofit/>
            </a:bodyPr>
            <a:lstStyle/>
            <a:p>
              <a:pPr lvl="0" algn="ctr" defTabSz="466725">
                <a:lnSpc>
                  <a:spcPct val="90000"/>
                </a:lnSpc>
                <a:spcBef>
                  <a:spcPct val="0"/>
                </a:spcBef>
                <a:spcAft>
                  <a:spcPct val="35000"/>
                </a:spcAft>
              </a:pPr>
              <a:r>
                <a:rPr lang="en-US" sz="1050" b="1" kern="1200" cap="all" dirty="0" err="1">
                  <a:latin typeface="Helvetica"/>
                  <a:cs typeface="Helvetica"/>
                </a:rPr>
                <a:t>Analysing</a:t>
              </a:r>
              <a:r>
                <a:rPr lang="en-US" sz="1050" kern="1200" cap="all" dirty="0">
                  <a:latin typeface="Helvetica"/>
                  <a:cs typeface="Helvetica"/>
                </a:rPr>
                <a:t> data</a:t>
              </a:r>
            </a:p>
          </p:txBody>
        </p:sp>
      </p:grpSp>
      <p:grpSp>
        <p:nvGrpSpPr>
          <p:cNvPr id="36" name="Group 35"/>
          <p:cNvGrpSpPr/>
          <p:nvPr/>
        </p:nvGrpSpPr>
        <p:grpSpPr>
          <a:xfrm>
            <a:off x="2320190" y="3778867"/>
            <a:ext cx="1277819" cy="1277819"/>
            <a:chOff x="1148498" y="2882187"/>
            <a:chExt cx="1277819" cy="1277819"/>
          </a:xfrm>
          <a:solidFill>
            <a:srgbClr val="9FC5A4"/>
          </a:solidFill>
        </p:grpSpPr>
        <p:sp>
          <p:nvSpPr>
            <p:cNvPr id="37" name="Oval 36"/>
            <p:cNvSpPr/>
            <p:nvPr/>
          </p:nvSpPr>
          <p:spPr>
            <a:xfrm>
              <a:off x="1148498" y="2882187"/>
              <a:ext cx="1277819" cy="1277819"/>
            </a:xfrm>
            <a:prstGeom prst="ellipse">
              <a:avLst/>
            </a:prstGeom>
            <a:grpFill/>
            <a:ln w="28575" cmpd="sng"/>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8" name="Oval 4"/>
            <p:cNvSpPr/>
            <p:nvPr/>
          </p:nvSpPr>
          <p:spPr>
            <a:xfrm>
              <a:off x="1335630" y="3069319"/>
              <a:ext cx="903555" cy="903555"/>
            </a:xfrm>
            <a:prstGeom prst="rect">
              <a:avLst/>
            </a:prstGeom>
            <a:grpFill/>
            <a:ln w="28575" cmpd="sng"/>
          </p:spPr>
          <p:style>
            <a:lnRef idx="0">
              <a:scrgbClr r="0" g="0" b="0"/>
            </a:lnRef>
            <a:fillRef idx="0">
              <a:scrgbClr r="0" g="0" b="0"/>
            </a:fillRef>
            <a:effectRef idx="0">
              <a:scrgbClr r="0" g="0" b="0"/>
            </a:effectRef>
            <a:fontRef idx="minor">
              <a:schemeClr val="lt1"/>
            </a:fontRef>
          </p:style>
          <p:txBody>
            <a:bodyPr spcFirstLastPara="0" vert="horz" wrap="square" lIns="13970" tIns="13970" rIns="13970" bIns="13970" numCol="1" spcCol="1270" anchor="ctr" anchorCtr="0">
              <a:noAutofit/>
            </a:bodyPr>
            <a:lstStyle/>
            <a:p>
              <a:pPr lvl="0" algn="ctr" defTabSz="466725">
                <a:lnSpc>
                  <a:spcPct val="90000"/>
                </a:lnSpc>
                <a:spcBef>
                  <a:spcPct val="0"/>
                </a:spcBef>
                <a:spcAft>
                  <a:spcPct val="35000"/>
                </a:spcAft>
              </a:pPr>
              <a:r>
                <a:rPr lang="en-US" sz="1050" b="1" kern="1200" cap="all" dirty="0">
                  <a:latin typeface="Helvetica"/>
                  <a:cs typeface="Helvetica"/>
                </a:rPr>
                <a:t>Giving access </a:t>
              </a:r>
              <a:r>
                <a:rPr lang="en-US" sz="1050" kern="1200" cap="all" dirty="0">
                  <a:latin typeface="Helvetica"/>
                  <a:cs typeface="Helvetica"/>
                </a:rPr>
                <a:t>to data</a:t>
              </a:r>
            </a:p>
          </p:txBody>
        </p:sp>
      </p:grpSp>
      <p:sp>
        <p:nvSpPr>
          <p:cNvPr id="58" name="TextBox 57"/>
          <p:cNvSpPr txBox="1"/>
          <p:nvPr/>
        </p:nvSpPr>
        <p:spPr>
          <a:xfrm>
            <a:off x="3676371" y="2929710"/>
            <a:ext cx="1715058" cy="646331"/>
          </a:xfrm>
          <a:prstGeom prst="rect">
            <a:avLst/>
          </a:prstGeom>
          <a:noFill/>
        </p:spPr>
        <p:txBody>
          <a:bodyPr wrap="none" rtlCol="0">
            <a:spAutoFit/>
          </a:bodyPr>
          <a:lstStyle/>
          <a:p>
            <a:pPr hangingPunct="1"/>
            <a:r>
              <a:rPr lang="en-US" sz="3600" kern="1200" dirty="0">
                <a:solidFill>
                  <a:schemeClr val="tx1"/>
                </a:solidFill>
                <a:effectLst>
                  <a:glow rad="101600">
                    <a:schemeClr val="accent2">
                      <a:satMod val="175000"/>
                      <a:alpha val="40000"/>
                    </a:schemeClr>
                  </a:glow>
                </a:effectLst>
                <a:latin typeface="Arial"/>
                <a:ea typeface="+mn-ea"/>
                <a:cs typeface="+mn-cs"/>
              </a:rPr>
              <a:t>TRUST</a:t>
            </a:r>
          </a:p>
        </p:txBody>
      </p:sp>
      <p:pic>
        <p:nvPicPr>
          <p:cNvPr id="42" name="Picture 41"/>
          <p:cNvPicPr>
            <a:picLocks noChangeAspect="1"/>
          </p:cNvPicPr>
          <p:nvPr/>
        </p:nvPicPr>
        <p:blipFill>
          <a:blip r:embed="rId3"/>
          <a:stretch>
            <a:fillRect/>
          </a:stretch>
        </p:blipFill>
        <p:spPr>
          <a:xfrm>
            <a:off x="1395067" y="1074819"/>
            <a:ext cx="1981178" cy="550725"/>
          </a:xfrm>
          <a:prstGeom prst="rect">
            <a:avLst/>
          </a:prstGeom>
        </p:spPr>
      </p:pic>
    </p:spTree>
    <p:extLst>
      <p:ext uri="{BB962C8B-B14F-4D97-AF65-F5344CB8AC3E}">
        <p14:creationId xmlns:p14="http://schemas.microsoft.com/office/powerpoint/2010/main" val="13830874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816454" y="1269622"/>
            <a:ext cx="7451246" cy="3816429"/>
          </a:xfrm>
          <a:prstGeom prst="rect">
            <a:avLst/>
          </a:prstGeom>
        </p:spPr>
        <p:txBody>
          <a:bodyPr wrap="square">
            <a:spAutoFit/>
          </a:bodyPr>
          <a:lstStyle/>
          <a:p>
            <a:pPr marL="342900" indent="-342900">
              <a:buFont typeface="Arial"/>
              <a:buChar char="•"/>
            </a:pPr>
            <a:r>
              <a:rPr lang="en-US" sz="2200" dirty="0"/>
              <a:t>Data repository service to deposit and publish data </a:t>
            </a:r>
          </a:p>
          <a:p>
            <a:pPr marL="342900" indent="-342900">
              <a:buFont typeface="Arial"/>
              <a:buChar char="•"/>
            </a:pPr>
            <a:endParaRPr lang="en-US" sz="2200" dirty="0"/>
          </a:p>
          <a:p>
            <a:pPr marL="342900" indent="-342900">
              <a:buFont typeface="Arial"/>
              <a:buChar char="•"/>
            </a:pPr>
            <a:r>
              <a:rPr lang="en-US" sz="2200" dirty="0"/>
              <a:t>Long-term preservation of research data</a:t>
            </a:r>
          </a:p>
          <a:p>
            <a:pPr marL="342900" indent="-342900">
              <a:buFont typeface="Arial"/>
              <a:buChar char="•"/>
            </a:pPr>
            <a:endParaRPr lang="en-US" sz="2200" dirty="0"/>
          </a:p>
          <a:p>
            <a:pPr marL="342900" indent="-342900">
              <a:buFont typeface="Arial"/>
              <a:buChar char="•"/>
            </a:pPr>
            <a:r>
              <a:rPr lang="en-US" sz="2200" dirty="0"/>
              <a:t>Provides quality to data sets and objects via metadata descriptions</a:t>
            </a:r>
          </a:p>
          <a:p>
            <a:pPr marL="342900" indent="-342900">
              <a:buFont typeface="Arial"/>
              <a:buChar char="•"/>
            </a:pPr>
            <a:endParaRPr lang="en-US" sz="2200" dirty="0"/>
          </a:p>
          <a:p>
            <a:pPr marL="342900" indent="-342900">
              <a:buFont typeface="Arial"/>
              <a:buChar char="•"/>
            </a:pPr>
            <a:r>
              <a:rPr lang="en-US" sz="2200" dirty="0"/>
              <a:t>Makes data citable and findable via Persistent Identifiers</a:t>
            </a:r>
          </a:p>
          <a:p>
            <a:pPr marL="342900" indent="-342900">
              <a:buFont typeface="Arial"/>
              <a:buChar char="•"/>
            </a:pPr>
            <a:endParaRPr lang="en-US" sz="2200" dirty="0"/>
          </a:p>
          <a:p>
            <a:pPr marL="342900" indent="-342900">
              <a:buFont typeface="Arial"/>
              <a:buChar char="•"/>
            </a:pPr>
            <a:r>
              <a:rPr lang="en-US" sz="2200" dirty="0"/>
              <a:t>Status: Under development</a:t>
            </a:r>
          </a:p>
        </p:txBody>
      </p:sp>
      <p:sp>
        <p:nvSpPr>
          <p:cNvPr id="15" name="Title 1"/>
          <p:cNvSpPr txBox="1">
            <a:spLocks/>
          </p:cNvSpPr>
          <p:nvPr/>
        </p:nvSpPr>
        <p:spPr>
          <a:xfrm>
            <a:off x="876300" y="225322"/>
            <a:ext cx="7391400" cy="868362"/>
          </a:xfrm>
          <a:prstGeom prst="rect">
            <a:avLst/>
          </a:prstGeom>
        </p:spPr>
        <p:txBody>
          <a:bodyPr>
            <a:normAutofit/>
          </a:bodyPr>
          <a:lstStyle>
            <a:lvl1pPr algn="l" defTabSz="914400" rtl="0" eaLnBrk="1" latinLnBrk="0" hangingPunct="1">
              <a:spcBef>
                <a:spcPct val="0"/>
              </a:spcBef>
              <a:buNone/>
              <a:defRPr sz="3200" b="1" kern="1200" cap="none" baseline="0">
                <a:solidFill>
                  <a:schemeClr val="bg1"/>
                </a:solidFill>
                <a:latin typeface="+mj-lt"/>
                <a:ea typeface="+mj-ea"/>
                <a:cs typeface="+mj-cs"/>
              </a:defRPr>
            </a:lvl1pPr>
          </a:lstStyle>
          <a:p>
            <a:pPr algn="ctr"/>
            <a:r>
              <a:rPr lang="en-US" dirty="0" err="1">
                <a:solidFill>
                  <a:srgbClr val="006531"/>
                </a:solidFill>
              </a:rPr>
              <a:t>SURFsara</a:t>
            </a:r>
            <a:r>
              <a:rPr lang="en-US" dirty="0">
                <a:solidFill>
                  <a:srgbClr val="006531"/>
                </a:solidFill>
              </a:rPr>
              <a:t> Data Repository</a:t>
            </a:r>
          </a:p>
        </p:txBody>
      </p:sp>
      <p:pic>
        <p:nvPicPr>
          <p:cNvPr id="11" name="Picture 10" descr="DSA-logo_1_June2010.gif"/>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460139" y="1515613"/>
            <a:ext cx="1511883" cy="1133005"/>
          </a:xfrm>
          <a:prstGeom prst="rect">
            <a:avLst/>
          </a:prstGeom>
        </p:spPr>
      </p:pic>
      <p:pic>
        <p:nvPicPr>
          <p:cNvPr id="12" name="Picture 11"/>
          <p:cNvPicPr>
            <a:picLocks noChangeAspect="1"/>
          </p:cNvPicPr>
          <p:nvPr/>
        </p:nvPicPr>
        <p:blipFill>
          <a:blip r:embed="rId4"/>
          <a:stretch>
            <a:fillRect/>
          </a:stretch>
        </p:blipFill>
        <p:spPr>
          <a:xfrm>
            <a:off x="6079054" y="5165692"/>
            <a:ext cx="2892968" cy="804183"/>
          </a:xfrm>
          <a:prstGeom prst="rect">
            <a:avLst/>
          </a:prstGeom>
        </p:spPr>
      </p:pic>
    </p:spTree>
    <p:extLst>
      <p:ext uri="{BB962C8B-B14F-4D97-AF65-F5344CB8AC3E}">
        <p14:creationId xmlns:p14="http://schemas.microsoft.com/office/powerpoint/2010/main" val="18038324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Oval 53"/>
          <p:cNvSpPr/>
          <p:nvPr/>
        </p:nvSpPr>
        <p:spPr>
          <a:xfrm>
            <a:off x="2806700" y="1785746"/>
            <a:ext cx="3454400" cy="3284820"/>
          </a:xfrm>
          <a:prstGeom prst="ellipse">
            <a:avLst/>
          </a:prstGeom>
          <a:ln w="76200" cmpd="sng"/>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14" name="Title 1"/>
          <p:cNvSpPr txBox="1">
            <a:spLocks/>
          </p:cNvSpPr>
          <p:nvPr/>
        </p:nvSpPr>
        <p:spPr>
          <a:xfrm>
            <a:off x="1295400" y="274638"/>
            <a:ext cx="7391400" cy="868362"/>
          </a:xfrm>
          <a:prstGeom prst="rect">
            <a:avLst/>
          </a:prstGeom>
        </p:spPr>
        <p:txBody>
          <a:bodyPr>
            <a:normAutofit/>
          </a:bodyPr>
          <a:lstStyle>
            <a:lvl1pPr algn="l" defTabSz="914400" rtl="0" eaLnBrk="1" latinLnBrk="0" hangingPunct="1">
              <a:spcBef>
                <a:spcPct val="0"/>
              </a:spcBef>
              <a:buNone/>
              <a:defRPr sz="3200" b="1" kern="1200" cap="none" baseline="0">
                <a:solidFill>
                  <a:schemeClr val="bg1"/>
                </a:solidFill>
                <a:latin typeface="+mj-lt"/>
                <a:ea typeface="+mj-ea"/>
                <a:cs typeface="+mj-cs"/>
              </a:defRPr>
            </a:lvl1pPr>
          </a:lstStyle>
          <a:p>
            <a:pPr algn="ctr"/>
            <a:r>
              <a:rPr lang="en-US" dirty="0">
                <a:solidFill>
                  <a:srgbClr val="006531"/>
                </a:solidFill>
              </a:rPr>
              <a:t>The data Life cycle</a:t>
            </a:r>
          </a:p>
        </p:txBody>
      </p:sp>
      <p:grpSp>
        <p:nvGrpSpPr>
          <p:cNvPr id="24" name="Group 23"/>
          <p:cNvGrpSpPr/>
          <p:nvPr/>
        </p:nvGrpSpPr>
        <p:grpSpPr>
          <a:xfrm>
            <a:off x="3945790" y="887687"/>
            <a:ext cx="1277819" cy="1277819"/>
            <a:chOff x="2811694" y="2"/>
            <a:chExt cx="1277819" cy="1277819"/>
          </a:xfrm>
        </p:grpSpPr>
        <p:sp>
          <p:nvSpPr>
            <p:cNvPr id="25" name="Oval 24"/>
            <p:cNvSpPr/>
            <p:nvPr/>
          </p:nvSpPr>
          <p:spPr>
            <a:xfrm>
              <a:off x="2811694" y="2"/>
              <a:ext cx="1277819" cy="1277819"/>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6" name="Oval 4"/>
            <p:cNvSpPr/>
            <p:nvPr/>
          </p:nvSpPr>
          <p:spPr>
            <a:xfrm>
              <a:off x="2998826" y="187134"/>
              <a:ext cx="903555" cy="90355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3970" tIns="13970" rIns="13970" bIns="13970" numCol="1" spcCol="1270" anchor="ctr" anchorCtr="0">
              <a:noAutofit/>
            </a:bodyPr>
            <a:lstStyle/>
            <a:p>
              <a:pPr lvl="0" algn="ctr" defTabSz="466725">
                <a:lnSpc>
                  <a:spcPct val="90000"/>
                </a:lnSpc>
                <a:spcBef>
                  <a:spcPct val="0"/>
                </a:spcBef>
                <a:spcAft>
                  <a:spcPct val="35000"/>
                </a:spcAft>
              </a:pPr>
              <a:r>
                <a:rPr lang="en-US" sz="1050" b="1" kern="1200" cap="all" dirty="0">
                  <a:latin typeface="Helvetica"/>
                  <a:cs typeface="Helvetica"/>
                </a:rPr>
                <a:t>Creating</a:t>
              </a:r>
              <a:r>
                <a:rPr lang="en-US" sz="1050" kern="1200" cap="all" dirty="0">
                  <a:latin typeface="Helvetica"/>
                  <a:cs typeface="Helvetica"/>
                </a:rPr>
                <a:t> data</a:t>
              </a:r>
            </a:p>
          </p:txBody>
        </p:sp>
      </p:grpSp>
      <p:grpSp>
        <p:nvGrpSpPr>
          <p:cNvPr id="33" name="Group 32"/>
          <p:cNvGrpSpPr/>
          <p:nvPr/>
        </p:nvGrpSpPr>
        <p:grpSpPr>
          <a:xfrm>
            <a:off x="3971190" y="4725923"/>
            <a:ext cx="1277819" cy="1277819"/>
            <a:chOff x="2811563" y="3842358"/>
            <a:chExt cx="1277819" cy="1277819"/>
          </a:xfrm>
        </p:grpSpPr>
        <p:sp>
          <p:nvSpPr>
            <p:cNvPr id="34" name="Oval 33"/>
            <p:cNvSpPr/>
            <p:nvPr/>
          </p:nvSpPr>
          <p:spPr>
            <a:xfrm>
              <a:off x="2811563" y="3842358"/>
              <a:ext cx="1277819" cy="1277819"/>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5" name="Oval 4"/>
            <p:cNvSpPr/>
            <p:nvPr/>
          </p:nvSpPr>
          <p:spPr>
            <a:xfrm>
              <a:off x="2998695" y="4029490"/>
              <a:ext cx="903555" cy="90355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3970" tIns="13970" rIns="13970" bIns="13970" numCol="1" spcCol="1270" anchor="ctr" anchorCtr="0">
              <a:noAutofit/>
            </a:bodyPr>
            <a:lstStyle/>
            <a:p>
              <a:pPr lvl="0" algn="ctr" defTabSz="466725">
                <a:lnSpc>
                  <a:spcPct val="90000"/>
                </a:lnSpc>
                <a:spcBef>
                  <a:spcPct val="0"/>
                </a:spcBef>
                <a:spcAft>
                  <a:spcPct val="35000"/>
                </a:spcAft>
              </a:pPr>
              <a:r>
                <a:rPr lang="en-US" sz="1050" b="1" kern="1200" cap="all" dirty="0">
                  <a:latin typeface="Helvetica"/>
                  <a:cs typeface="Helvetica"/>
                </a:rPr>
                <a:t>Preserving</a:t>
              </a:r>
              <a:r>
                <a:rPr lang="en-US" sz="1050" kern="1200" cap="all" dirty="0">
                  <a:latin typeface="Helvetica"/>
                  <a:cs typeface="Helvetica"/>
                </a:rPr>
                <a:t> data</a:t>
              </a:r>
            </a:p>
          </p:txBody>
        </p:sp>
      </p:grpSp>
      <p:grpSp>
        <p:nvGrpSpPr>
          <p:cNvPr id="39" name="Group 38"/>
          <p:cNvGrpSpPr/>
          <p:nvPr/>
        </p:nvGrpSpPr>
        <p:grpSpPr>
          <a:xfrm>
            <a:off x="2320190" y="1839023"/>
            <a:ext cx="1277819" cy="1277819"/>
            <a:chOff x="1148498" y="961844"/>
            <a:chExt cx="1277819" cy="1277819"/>
          </a:xfrm>
        </p:grpSpPr>
        <p:sp>
          <p:nvSpPr>
            <p:cNvPr id="40" name="Oval 39"/>
            <p:cNvSpPr/>
            <p:nvPr/>
          </p:nvSpPr>
          <p:spPr>
            <a:xfrm>
              <a:off x="1148498" y="961844"/>
              <a:ext cx="1277819" cy="1277819"/>
            </a:xfrm>
            <a:prstGeom prst="ellipse">
              <a:avLst/>
            </a:prstGeom>
            <a:ln w="28575" cmpd="sng"/>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1" name="Oval 4"/>
            <p:cNvSpPr/>
            <p:nvPr/>
          </p:nvSpPr>
          <p:spPr>
            <a:xfrm>
              <a:off x="1335630" y="1148976"/>
              <a:ext cx="903555" cy="903555"/>
            </a:xfrm>
            <a:prstGeom prst="rect">
              <a:avLst/>
            </a:prstGeom>
            <a:ln w="28575" cmpd="sng"/>
          </p:spPr>
          <p:style>
            <a:lnRef idx="0">
              <a:scrgbClr r="0" g="0" b="0"/>
            </a:lnRef>
            <a:fillRef idx="0">
              <a:scrgbClr r="0" g="0" b="0"/>
            </a:fillRef>
            <a:effectRef idx="0">
              <a:scrgbClr r="0" g="0" b="0"/>
            </a:effectRef>
            <a:fontRef idx="minor">
              <a:schemeClr val="lt1"/>
            </a:fontRef>
          </p:style>
          <p:txBody>
            <a:bodyPr spcFirstLastPara="0" vert="horz" wrap="square" lIns="13970" tIns="13970" rIns="13970" bIns="13970" numCol="1" spcCol="1270" anchor="ctr" anchorCtr="0">
              <a:noAutofit/>
            </a:bodyPr>
            <a:lstStyle/>
            <a:p>
              <a:pPr lvl="0" algn="ctr" defTabSz="466725">
                <a:lnSpc>
                  <a:spcPct val="90000"/>
                </a:lnSpc>
                <a:spcBef>
                  <a:spcPct val="0"/>
                </a:spcBef>
                <a:spcAft>
                  <a:spcPct val="35000"/>
                </a:spcAft>
              </a:pPr>
              <a:r>
                <a:rPr lang="en-US" sz="1050" b="1" kern="1200" cap="all" dirty="0">
                  <a:latin typeface="Helvetica"/>
                  <a:cs typeface="Helvetica"/>
                </a:rPr>
                <a:t>Re-using </a:t>
              </a:r>
              <a:r>
                <a:rPr lang="en-US" sz="1050" kern="1200" cap="all" dirty="0">
                  <a:latin typeface="Helvetica"/>
                  <a:cs typeface="Helvetica"/>
                </a:rPr>
                <a:t>data</a:t>
              </a:r>
            </a:p>
          </p:txBody>
        </p:sp>
      </p:grpSp>
      <p:grpSp>
        <p:nvGrpSpPr>
          <p:cNvPr id="27" name="Group 26"/>
          <p:cNvGrpSpPr/>
          <p:nvPr/>
        </p:nvGrpSpPr>
        <p:grpSpPr>
          <a:xfrm>
            <a:off x="5540904" y="1839023"/>
            <a:ext cx="1433126" cy="1277819"/>
            <a:chOff x="4396975" y="961844"/>
            <a:chExt cx="1433126" cy="1277819"/>
          </a:xfrm>
        </p:grpSpPr>
        <p:sp>
          <p:nvSpPr>
            <p:cNvPr id="28" name="Oval 27"/>
            <p:cNvSpPr/>
            <p:nvPr/>
          </p:nvSpPr>
          <p:spPr>
            <a:xfrm>
              <a:off x="4396975" y="961844"/>
              <a:ext cx="1433126" cy="1277819"/>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9" name="Oval 4"/>
            <p:cNvSpPr/>
            <p:nvPr/>
          </p:nvSpPr>
          <p:spPr>
            <a:xfrm>
              <a:off x="4606851" y="1148976"/>
              <a:ext cx="1013374" cy="90355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3970" tIns="13970" rIns="13970" bIns="13970" numCol="1" spcCol="1270" anchor="ctr" anchorCtr="0">
              <a:noAutofit/>
            </a:bodyPr>
            <a:lstStyle/>
            <a:p>
              <a:pPr lvl="0" algn="ctr" defTabSz="466725">
                <a:lnSpc>
                  <a:spcPct val="90000"/>
                </a:lnSpc>
                <a:spcBef>
                  <a:spcPct val="0"/>
                </a:spcBef>
                <a:spcAft>
                  <a:spcPct val="35000"/>
                </a:spcAft>
              </a:pPr>
              <a:r>
                <a:rPr lang="en-US" sz="1050" b="1" kern="1200" cap="all" dirty="0">
                  <a:latin typeface="Helvetica"/>
                  <a:cs typeface="Helvetica"/>
                </a:rPr>
                <a:t>Processing</a:t>
              </a:r>
              <a:r>
                <a:rPr lang="en-US" sz="1050" kern="1200" cap="all" dirty="0">
                  <a:latin typeface="Helvetica"/>
                  <a:cs typeface="Helvetica"/>
                </a:rPr>
                <a:t> data</a:t>
              </a:r>
            </a:p>
          </p:txBody>
        </p:sp>
      </p:grpSp>
      <p:grpSp>
        <p:nvGrpSpPr>
          <p:cNvPr id="30" name="Group 29"/>
          <p:cNvGrpSpPr/>
          <p:nvPr/>
        </p:nvGrpSpPr>
        <p:grpSpPr>
          <a:xfrm>
            <a:off x="5620011" y="3778867"/>
            <a:ext cx="1277819" cy="1277819"/>
            <a:chOff x="4474628" y="2882187"/>
            <a:chExt cx="1277819" cy="1277819"/>
          </a:xfrm>
        </p:grpSpPr>
        <p:sp>
          <p:nvSpPr>
            <p:cNvPr id="31" name="Oval 30"/>
            <p:cNvSpPr/>
            <p:nvPr/>
          </p:nvSpPr>
          <p:spPr>
            <a:xfrm>
              <a:off x="4474628" y="2882187"/>
              <a:ext cx="1277819" cy="1277819"/>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2" name="Oval 4"/>
            <p:cNvSpPr/>
            <p:nvPr/>
          </p:nvSpPr>
          <p:spPr>
            <a:xfrm>
              <a:off x="4661760" y="3069319"/>
              <a:ext cx="903555" cy="90355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3970" tIns="13970" rIns="13970" bIns="13970" numCol="1" spcCol="1270" anchor="ctr" anchorCtr="0">
              <a:noAutofit/>
            </a:bodyPr>
            <a:lstStyle/>
            <a:p>
              <a:pPr lvl="0" algn="ctr" defTabSz="466725">
                <a:lnSpc>
                  <a:spcPct val="90000"/>
                </a:lnSpc>
                <a:spcBef>
                  <a:spcPct val="0"/>
                </a:spcBef>
                <a:spcAft>
                  <a:spcPct val="35000"/>
                </a:spcAft>
              </a:pPr>
              <a:r>
                <a:rPr lang="en-US" sz="1050" b="1" kern="1200" cap="all" dirty="0" err="1">
                  <a:latin typeface="Helvetica"/>
                  <a:cs typeface="Helvetica"/>
                </a:rPr>
                <a:t>Analysing</a:t>
              </a:r>
              <a:r>
                <a:rPr lang="en-US" sz="1050" kern="1200" cap="all" dirty="0">
                  <a:latin typeface="Helvetica"/>
                  <a:cs typeface="Helvetica"/>
                </a:rPr>
                <a:t> data</a:t>
              </a:r>
            </a:p>
          </p:txBody>
        </p:sp>
      </p:grpSp>
      <p:grpSp>
        <p:nvGrpSpPr>
          <p:cNvPr id="36" name="Group 35"/>
          <p:cNvGrpSpPr/>
          <p:nvPr/>
        </p:nvGrpSpPr>
        <p:grpSpPr>
          <a:xfrm>
            <a:off x="2320190" y="3778867"/>
            <a:ext cx="1277819" cy="1277819"/>
            <a:chOff x="1148498" y="2882187"/>
            <a:chExt cx="1277819" cy="1277819"/>
          </a:xfrm>
        </p:grpSpPr>
        <p:sp>
          <p:nvSpPr>
            <p:cNvPr id="37" name="Oval 36"/>
            <p:cNvSpPr/>
            <p:nvPr/>
          </p:nvSpPr>
          <p:spPr>
            <a:xfrm>
              <a:off x="1148498" y="2882187"/>
              <a:ext cx="1277819" cy="1277819"/>
            </a:xfrm>
            <a:prstGeom prst="ellipse">
              <a:avLst/>
            </a:prstGeom>
            <a:ln w="28575" cmpd="sng"/>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8" name="Oval 4"/>
            <p:cNvSpPr/>
            <p:nvPr/>
          </p:nvSpPr>
          <p:spPr>
            <a:xfrm>
              <a:off x="1335630" y="3069319"/>
              <a:ext cx="903555" cy="903555"/>
            </a:xfrm>
            <a:prstGeom prst="rect">
              <a:avLst/>
            </a:prstGeom>
            <a:ln w="28575" cmpd="sng"/>
          </p:spPr>
          <p:style>
            <a:lnRef idx="0">
              <a:scrgbClr r="0" g="0" b="0"/>
            </a:lnRef>
            <a:fillRef idx="0">
              <a:scrgbClr r="0" g="0" b="0"/>
            </a:fillRef>
            <a:effectRef idx="0">
              <a:scrgbClr r="0" g="0" b="0"/>
            </a:effectRef>
            <a:fontRef idx="minor">
              <a:schemeClr val="lt1"/>
            </a:fontRef>
          </p:style>
          <p:txBody>
            <a:bodyPr spcFirstLastPara="0" vert="horz" wrap="square" lIns="13970" tIns="13970" rIns="13970" bIns="13970" numCol="1" spcCol="1270" anchor="ctr" anchorCtr="0">
              <a:noAutofit/>
            </a:bodyPr>
            <a:lstStyle/>
            <a:p>
              <a:pPr lvl="0" algn="ctr" defTabSz="466725">
                <a:lnSpc>
                  <a:spcPct val="90000"/>
                </a:lnSpc>
                <a:spcBef>
                  <a:spcPct val="0"/>
                </a:spcBef>
                <a:spcAft>
                  <a:spcPct val="35000"/>
                </a:spcAft>
              </a:pPr>
              <a:r>
                <a:rPr lang="en-US" sz="1050" b="1" kern="1200" cap="all" dirty="0">
                  <a:latin typeface="Helvetica"/>
                  <a:cs typeface="Helvetica"/>
                </a:rPr>
                <a:t>Giving access </a:t>
              </a:r>
              <a:r>
                <a:rPr lang="en-US" sz="1050" kern="1200" cap="all" dirty="0">
                  <a:latin typeface="Helvetica"/>
                  <a:cs typeface="Helvetica"/>
                </a:rPr>
                <a:t>to data</a:t>
              </a:r>
            </a:p>
          </p:txBody>
        </p:sp>
      </p:grpSp>
      <p:pic>
        <p:nvPicPr>
          <p:cNvPr id="42" name="Picture 2" descr="Sur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29100" y="2647063"/>
            <a:ext cx="1546345" cy="589084"/>
          </a:xfrm>
          <a:prstGeom prst="rect">
            <a:avLst/>
          </a:prstGeom>
          <a:noFill/>
          <a:extLst>
            <a:ext uri="{909E8E84-426E-40dd-AFC4-6F175D3DCCD1}">
              <a14:hiddenFill xmlns:a14="http://schemas.microsoft.com/office/drawing/2010/main" xmlns="">
                <a:solidFill>
                  <a:srgbClr val="FFFFFF"/>
                </a:solidFill>
              </a14:hiddenFill>
            </a:ext>
          </a:extLst>
        </p:spPr>
      </p:pic>
      <p:pic>
        <p:nvPicPr>
          <p:cNvPr id="46" name="Picture 2" descr="Sur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5741" y="3907493"/>
            <a:ext cx="1546345" cy="589084"/>
          </a:xfrm>
          <a:prstGeom prst="rect">
            <a:avLst/>
          </a:prstGeom>
          <a:noFill/>
          <a:extLst>
            <a:ext uri="{909E8E84-426E-40dd-AFC4-6F175D3DCCD1}">
              <a14:hiddenFill xmlns:a14="http://schemas.microsoft.com/office/drawing/2010/main" xmlns="">
                <a:solidFill>
                  <a:srgbClr val="FFFFFF"/>
                </a:solidFill>
              </a14:hiddenFill>
            </a:ext>
          </a:extLst>
        </p:spPr>
      </p:pic>
      <p:grpSp>
        <p:nvGrpSpPr>
          <p:cNvPr id="50" name="Group 49"/>
          <p:cNvGrpSpPr/>
          <p:nvPr/>
        </p:nvGrpSpPr>
        <p:grpSpPr>
          <a:xfrm>
            <a:off x="697273" y="2974721"/>
            <a:ext cx="1606373" cy="834949"/>
            <a:chOff x="4195714" y="3902216"/>
            <a:chExt cx="2489200" cy="1565630"/>
          </a:xfrm>
        </p:grpSpPr>
        <p:pic>
          <p:nvPicPr>
            <p:cNvPr id="52" name="Picture 51" descr="Screen Shot 2016-04-14 at 13.38.46.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92925" y="3902216"/>
              <a:ext cx="2391989" cy="755365"/>
            </a:xfrm>
            <a:prstGeom prst="rect">
              <a:avLst/>
            </a:prstGeom>
          </p:spPr>
        </p:pic>
        <p:pic>
          <p:nvPicPr>
            <p:cNvPr id="53" name="Picture 52" descr="Screen Shot 2016-10-18 at 15.07.53.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95714" y="4794746"/>
              <a:ext cx="2489200" cy="673100"/>
            </a:xfrm>
            <a:prstGeom prst="rect">
              <a:avLst/>
            </a:prstGeom>
          </p:spPr>
        </p:pic>
      </p:grpSp>
      <p:grpSp>
        <p:nvGrpSpPr>
          <p:cNvPr id="67" name="Group 66"/>
          <p:cNvGrpSpPr/>
          <p:nvPr/>
        </p:nvGrpSpPr>
        <p:grpSpPr>
          <a:xfrm>
            <a:off x="5223609" y="5363204"/>
            <a:ext cx="1764504" cy="906811"/>
            <a:chOff x="1531277" y="5380449"/>
            <a:chExt cx="1764504" cy="906811"/>
          </a:xfrm>
        </p:grpSpPr>
        <p:sp>
          <p:nvSpPr>
            <p:cNvPr id="68" name="TextBox 67"/>
            <p:cNvSpPr txBox="1"/>
            <p:nvPr/>
          </p:nvSpPr>
          <p:spPr>
            <a:xfrm>
              <a:off x="1531277" y="5380449"/>
              <a:ext cx="1313731" cy="461665"/>
            </a:xfrm>
            <a:prstGeom prst="rect">
              <a:avLst/>
            </a:prstGeom>
            <a:noFill/>
          </p:spPr>
          <p:txBody>
            <a:bodyPr wrap="none" rtlCol="0">
              <a:spAutoFit/>
            </a:bodyPr>
            <a:lstStyle/>
            <a:p>
              <a:r>
                <a:rPr lang="en-US" sz="2400" b="1" dirty="0">
                  <a:solidFill>
                    <a:srgbClr val="006531"/>
                  </a:solidFill>
                </a:rPr>
                <a:t>Archive</a:t>
              </a:r>
            </a:p>
          </p:txBody>
        </p:sp>
        <p:pic>
          <p:nvPicPr>
            <p:cNvPr id="70" name="Picture 69" descr="SURF_SARA_fc.jpg"/>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2015874" y="5822771"/>
              <a:ext cx="1279907" cy="464489"/>
            </a:xfrm>
            <a:prstGeom prst="rect">
              <a:avLst/>
            </a:prstGeom>
          </p:spPr>
        </p:pic>
      </p:grpSp>
      <p:grpSp>
        <p:nvGrpSpPr>
          <p:cNvPr id="72" name="Group 71"/>
          <p:cNvGrpSpPr/>
          <p:nvPr/>
        </p:nvGrpSpPr>
        <p:grpSpPr>
          <a:xfrm>
            <a:off x="5227313" y="989287"/>
            <a:ext cx="2248798" cy="860298"/>
            <a:chOff x="3453798" y="1196055"/>
            <a:chExt cx="3240000" cy="1449989"/>
          </a:xfrm>
        </p:grpSpPr>
        <p:pic>
          <p:nvPicPr>
            <p:cNvPr id="73" name="Picture 72" descr="Screen Shot 2016-10-18 at 16.20.58.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453798" y="1879592"/>
              <a:ext cx="3240000" cy="766452"/>
            </a:xfrm>
            <a:prstGeom prst="rect">
              <a:avLst/>
            </a:prstGeom>
          </p:spPr>
        </p:pic>
        <p:sp>
          <p:nvSpPr>
            <p:cNvPr id="75" name="TextBox 74"/>
            <p:cNvSpPr txBox="1"/>
            <p:nvPr/>
          </p:nvSpPr>
          <p:spPr>
            <a:xfrm>
              <a:off x="3453798" y="1196055"/>
              <a:ext cx="2990272" cy="461665"/>
            </a:xfrm>
            <a:prstGeom prst="rect">
              <a:avLst/>
            </a:prstGeom>
            <a:noFill/>
          </p:spPr>
          <p:txBody>
            <a:bodyPr wrap="none" rtlCol="0">
              <a:spAutoFit/>
            </a:bodyPr>
            <a:lstStyle/>
            <a:p>
              <a:r>
                <a:rPr lang="en-US" sz="2400" b="1" dirty="0">
                  <a:solidFill>
                    <a:srgbClr val="006531"/>
                  </a:solidFill>
                </a:rPr>
                <a:t>Data ingest service</a:t>
              </a:r>
            </a:p>
          </p:txBody>
        </p:sp>
      </p:grpSp>
      <p:sp>
        <p:nvSpPr>
          <p:cNvPr id="69" name="TextBox 68"/>
          <p:cNvSpPr txBox="1"/>
          <p:nvPr/>
        </p:nvSpPr>
        <p:spPr>
          <a:xfrm>
            <a:off x="4055196" y="2577632"/>
            <a:ext cx="936675" cy="1569660"/>
          </a:xfrm>
          <a:prstGeom prst="rect">
            <a:avLst/>
          </a:prstGeom>
          <a:noFill/>
        </p:spPr>
        <p:txBody>
          <a:bodyPr wrap="none" rtlCol="0">
            <a:spAutoFit/>
          </a:bodyPr>
          <a:lstStyle/>
          <a:p>
            <a:pPr hangingPunct="1"/>
            <a:r>
              <a:rPr lang="en-US" sz="9600" b="1" kern="1200" dirty="0">
                <a:ln w="10541" cmpd="sng">
                  <a:solidFill>
                    <a:schemeClr val="tx1"/>
                  </a:solidFill>
                  <a:prstDash val="solid"/>
                </a:ln>
                <a:solidFill>
                  <a:srgbClr val="800000"/>
                </a:solidFill>
                <a:effectLst>
                  <a:glow rad="101600">
                    <a:srgbClr val="FF0000">
                      <a:alpha val="75000"/>
                    </a:srgbClr>
                  </a:glow>
                </a:effectLst>
                <a:latin typeface="Arial"/>
                <a:ea typeface="+mn-ea"/>
                <a:cs typeface="+mn-cs"/>
              </a:rPr>
              <a:t>?</a:t>
            </a:r>
          </a:p>
        </p:txBody>
      </p:sp>
      <p:pic>
        <p:nvPicPr>
          <p:cNvPr id="58" name="Picture 57"/>
          <p:cNvPicPr>
            <a:picLocks noChangeAspect="1"/>
          </p:cNvPicPr>
          <p:nvPr/>
        </p:nvPicPr>
        <p:blipFill>
          <a:blip r:embed="rId8"/>
          <a:stretch>
            <a:fillRect/>
          </a:stretch>
        </p:blipFill>
        <p:spPr>
          <a:xfrm>
            <a:off x="1816111" y="1180734"/>
            <a:ext cx="1981178" cy="550725"/>
          </a:xfrm>
          <a:prstGeom prst="rect">
            <a:avLst/>
          </a:prstGeom>
        </p:spPr>
      </p:pic>
      <p:grpSp>
        <p:nvGrpSpPr>
          <p:cNvPr id="43" name="Group 42"/>
          <p:cNvGrpSpPr/>
          <p:nvPr/>
        </p:nvGrpSpPr>
        <p:grpSpPr>
          <a:xfrm>
            <a:off x="6656944" y="3756676"/>
            <a:ext cx="2393450" cy="1141279"/>
            <a:chOff x="19880" y="4628530"/>
            <a:chExt cx="2393450" cy="1141279"/>
          </a:xfrm>
        </p:grpSpPr>
        <p:sp>
          <p:nvSpPr>
            <p:cNvPr id="47" name="Rectangle 46"/>
            <p:cNvSpPr/>
            <p:nvPr/>
          </p:nvSpPr>
          <p:spPr>
            <a:xfrm>
              <a:off x="19880" y="4628530"/>
              <a:ext cx="2364750" cy="369332"/>
            </a:xfrm>
            <a:prstGeom prst="rect">
              <a:avLst/>
            </a:prstGeom>
          </p:spPr>
          <p:txBody>
            <a:bodyPr wrap="none">
              <a:spAutoFit/>
            </a:bodyPr>
            <a:lstStyle/>
            <a:p>
              <a:r>
                <a:rPr lang="en-US" b="1" dirty="0">
                  <a:solidFill>
                    <a:srgbClr val="3E4349"/>
                  </a:solidFill>
                  <a:latin typeface="Arial" charset="0"/>
                </a:rPr>
                <a:t>Swift </a:t>
              </a:r>
              <a:r>
                <a:rPr lang="en-US" dirty="0">
                  <a:solidFill>
                    <a:srgbClr val="3E4349"/>
                  </a:solidFill>
                  <a:latin typeface="Arial" charset="0"/>
                </a:rPr>
                <a:t>storage service</a:t>
              </a:r>
              <a:endParaRPr lang="en-US" dirty="0"/>
            </a:p>
          </p:txBody>
        </p:sp>
        <p:pic>
          <p:nvPicPr>
            <p:cNvPr id="55" name="Picture 54"/>
            <p:cNvPicPr>
              <a:picLocks noChangeAspect="1"/>
            </p:cNvPicPr>
            <p:nvPr/>
          </p:nvPicPr>
          <p:blipFill>
            <a:blip r:embed="rId9"/>
            <a:stretch>
              <a:fillRect/>
            </a:stretch>
          </p:blipFill>
          <p:spPr>
            <a:xfrm>
              <a:off x="1371457" y="4964725"/>
              <a:ext cx="1041873" cy="805084"/>
            </a:xfrm>
            <a:prstGeom prst="rect">
              <a:avLst/>
            </a:prstGeom>
          </p:spPr>
        </p:pic>
      </p:grpSp>
      <p:grpSp>
        <p:nvGrpSpPr>
          <p:cNvPr id="56" name="Group 55"/>
          <p:cNvGrpSpPr/>
          <p:nvPr/>
        </p:nvGrpSpPr>
        <p:grpSpPr>
          <a:xfrm>
            <a:off x="1017427" y="5102055"/>
            <a:ext cx="2393450" cy="1141279"/>
            <a:chOff x="19880" y="4628530"/>
            <a:chExt cx="2393450" cy="1141279"/>
          </a:xfrm>
        </p:grpSpPr>
        <p:sp>
          <p:nvSpPr>
            <p:cNvPr id="57" name="Rectangle 56"/>
            <p:cNvSpPr/>
            <p:nvPr/>
          </p:nvSpPr>
          <p:spPr>
            <a:xfrm>
              <a:off x="19880" y="4628530"/>
              <a:ext cx="2364750" cy="369332"/>
            </a:xfrm>
            <a:prstGeom prst="rect">
              <a:avLst/>
            </a:prstGeom>
          </p:spPr>
          <p:txBody>
            <a:bodyPr wrap="none">
              <a:spAutoFit/>
            </a:bodyPr>
            <a:lstStyle/>
            <a:p>
              <a:r>
                <a:rPr lang="en-US" b="1" dirty="0">
                  <a:solidFill>
                    <a:srgbClr val="3E4349"/>
                  </a:solidFill>
                  <a:latin typeface="Arial" charset="0"/>
                </a:rPr>
                <a:t>SURF</a:t>
              </a:r>
              <a:r>
                <a:rPr lang="en-US" dirty="0">
                  <a:solidFill>
                    <a:srgbClr val="3E4349"/>
                  </a:solidFill>
                  <a:latin typeface="Arial" charset="0"/>
                </a:rPr>
                <a:t> object storage</a:t>
              </a:r>
              <a:endParaRPr lang="en-US" dirty="0"/>
            </a:p>
          </p:txBody>
        </p:sp>
        <p:pic>
          <p:nvPicPr>
            <p:cNvPr id="59" name="Picture 58"/>
            <p:cNvPicPr>
              <a:picLocks noChangeAspect="1"/>
            </p:cNvPicPr>
            <p:nvPr/>
          </p:nvPicPr>
          <p:blipFill>
            <a:blip r:embed="rId9"/>
            <a:stretch>
              <a:fillRect/>
            </a:stretch>
          </p:blipFill>
          <p:spPr>
            <a:xfrm>
              <a:off x="1371457" y="4964725"/>
              <a:ext cx="1041873" cy="805084"/>
            </a:xfrm>
            <a:prstGeom prst="rect">
              <a:avLst/>
            </a:prstGeom>
          </p:spPr>
        </p:pic>
      </p:grpSp>
      <p:pic>
        <p:nvPicPr>
          <p:cNvPr id="60" name="Picture 59">
            <a:extLst>
              <a:ext uri="{FF2B5EF4-FFF2-40B4-BE49-F238E27FC236}">
                <a16:creationId xmlns:a16="http://schemas.microsoft.com/office/drawing/2014/main" id="{230A8DF1-C9E0-F24E-9544-8020181FE64B}"/>
              </a:ext>
            </a:extLst>
          </p:cNvPr>
          <p:cNvPicPr>
            <a:picLocks noChangeAspect="1"/>
          </p:cNvPicPr>
          <p:nvPr/>
        </p:nvPicPr>
        <p:blipFill>
          <a:blip r:embed="rId10"/>
          <a:stretch>
            <a:fillRect/>
          </a:stretch>
        </p:blipFill>
        <p:spPr>
          <a:xfrm>
            <a:off x="85825" y="4302066"/>
            <a:ext cx="2169970" cy="799989"/>
          </a:xfrm>
          <a:prstGeom prst="rect">
            <a:avLst/>
          </a:prstGeom>
        </p:spPr>
      </p:pic>
      <p:pic>
        <p:nvPicPr>
          <p:cNvPr id="61" name="Picture 60">
            <a:extLst>
              <a:ext uri="{FF2B5EF4-FFF2-40B4-BE49-F238E27FC236}">
                <a16:creationId xmlns:a16="http://schemas.microsoft.com/office/drawing/2014/main" id="{BA72813B-DF04-0441-B425-3280CBF8A286}"/>
              </a:ext>
            </a:extLst>
          </p:cNvPr>
          <p:cNvPicPr>
            <a:picLocks noChangeAspect="1"/>
          </p:cNvPicPr>
          <p:nvPr/>
        </p:nvPicPr>
        <p:blipFill>
          <a:blip r:embed="rId10"/>
          <a:stretch>
            <a:fillRect/>
          </a:stretch>
        </p:blipFill>
        <p:spPr>
          <a:xfrm>
            <a:off x="6707191" y="2904136"/>
            <a:ext cx="2169970" cy="799989"/>
          </a:xfrm>
          <a:prstGeom prst="rect">
            <a:avLst/>
          </a:prstGeom>
        </p:spPr>
      </p:pic>
    </p:spTree>
    <p:extLst>
      <p:ext uri="{BB962C8B-B14F-4D97-AF65-F5344CB8AC3E}">
        <p14:creationId xmlns:p14="http://schemas.microsoft.com/office/powerpoint/2010/main" val="34401842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876300" y="225322"/>
            <a:ext cx="7391400" cy="868362"/>
          </a:xfrm>
          <a:prstGeom prst="rect">
            <a:avLst/>
          </a:prstGeom>
        </p:spPr>
        <p:txBody>
          <a:bodyPr>
            <a:normAutofit/>
          </a:bodyPr>
          <a:lstStyle>
            <a:lvl1pPr algn="l" defTabSz="914400" rtl="0" eaLnBrk="1" latinLnBrk="0" hangingPunct="1">
              <a:spcBef>
                <a:spcPct val="0"/>
              </a:spcBef>
              <a:buNone/>
              <a:defRPr sz="3200" b="1" kern="1200" cap="none" baseline="0">
                <a:solidFill>
                  <a:schemeClr val="bg1"/>
                </a:solidFill>
                <a:latin typeface="+mj-lt"/>
                <a:ea typeface="+mj-ea"/>
                <a:cs typeface="+mj-cs"/>
              </a:defRPr>
            </a:lvl1pPr>
          </a:lstStyle>
          <a:p>
            <a:pPr algn="ctr"/>
            <a:r>
              <a:rPr lang="en-US" dirty="0">
                <a:solidFill>
                  <a:srgbClr val="006531"/>
                </a:solidFill>
              </a:rPr>
              <a:t>Thank You!</a:t>
            </a:r>
          </a:p>
        </p:txBody>
      </p:sp>
      <p:pic>
        <p:nvPicPr>
          <p:cNvPr id="6" name="Picture 5"/>
          <p:cNvPicPr>
            <a:picLocks noChangeAspect="1"/>
          </p:cNvPicPr>
          <p:nvPr/>
        </p:nvPicPr>
        <p:blipFill>
          <a:blip r:embed="rId2"/>
          <a:stretch>
            <a:fillRect/>
          </a:stretch>
        </p:blipFill>
        <p:spPr>
          <a:xfrm>
            <a:off x="3542612" y="972020"/>
            <a:ext cx="5584307" cy="5584307"/>
          </a:xfrm>
          <a:prstGeom prst="rect">
            <a:avLst/>
          </a:prstGeom>
        </p:spPr>
      </p:pic>
      <p:sp>
        <p:nvSpPr>
          <p:cNvPr id="2" name="Rectangle 1">
            <a:extLst>
              <a:ext uri="{FF2B5EF4-FFF2-40B4-BE49-F238E27FC236}">
                <a16:creationId xmlns:a16="http://schemas.microsoft.com/office/drawing/2014/main" id="{48376832-6238-8C42-8421-124ABA9BEE6C}"/>
              </a:ext>
            </a:extLst>
          </p:cNvPr>
          <p:cNvSpPr/>
          <p:nvPr/>
        </p:nvSpPr>
        <p:spPr>
          <a:xfrm>
            <a:off x="183058" y="5305608"/>
            <a:ext cx="4190571" cy="830997"/>
          </a:xfrm>
          <a:prstGeom prst="rect">
            <a:avLst/>
          </a:prstGeom>
        </p:spPr>
        <p:txBody>
          <a:bodyPr wrap="none">
            <a:spAutoFit/>
          </a:bodyPr>
          <a:lstStyle/>
          <a:p>
            <a:r>
              <a:rPr lang="en-US" sz="2400" dirty="0">
                <a:solidFill>
                  <a:srgbClr val="006531"/>
                </a:solidFill>
              </a:rPr>
              <a:t>Thanks to :</a:t>
            </a:r>
          </a:p>
          <a:p>
            <a:r>
              <a:rPr lang="en-US" sz="2400" dirty="0">
                <a:solidFill>
                  <a:srgbClr val="006531"/>
                </a:solidFill>
              </a:rPr>
              <a:t>Christine </a:t>
            </a:r>
            <a:r>
              <a:rPr lang="en-US" sz="2400" dirty="0" err="1">
                <a:solidFill>
                  <a:srgbClr val="006531"/>
                </a:solidFill>
              </a:rPr>
              <a:t>Staiger</a:t>
            </a:r>
            <a:r>
              <a:rPr lang="en-US" sz="2400" dirty="0">
                <a:solidFill>
                  <a:srgbClr val="006531"/>
                </a:solidFill>
              </a:rPr>
              <a:t> (</a:t>
            </a:r>
            <a:r>
              <a:rPr lang="en-US" sz="2400" dirty="0" err="1">
                <a:solidFill>
                  <a:srgbClr val="006531"/>
                </a:solidFill>
              </a:rPr>
              <a:t>SURFsara</a:t>
            </a:r>
            <a:r>
              <a:rPr lang="en-US" sz="2400" dirty="0">
                <a:solidFill>
                  <a:srgbClr val="006531"/>
                </a:solidFill>
              </a:rPr>
              <a:t>)</a:t>
            </a:r>
          </a:p>
        </p:txBody>
      </p:sp>
    </p:spTree>
    <p:extLst>
      <p:ext uri="{BB962C8B-B14F-4D97-AF65-F5344CB8AC3E}">
        <p14:creationId xmlns:p14="http://schemas.microsoft.com/office/powerpoint/2010/main" val="16880158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4572" y="1814688"/>
            <a:ext cx="5965902" cy="1161857"/>
          </a:xfrm>
          <a:prstGeom prst="rect">
            <a:avLst/>
          </a:prstGeom>
          <a:noFill/>
        </p:spPr>
        <p:txBody>
          <a:bodyPr wrap="square" rtlCol="0">
            <a:spAutoFit/>
          </a:bodyPr>
          <a:lstStyle/>
          <a:p>
            <a:pPr marL="214313" indent="-214313">
              <a:buFont typeface="Arial"/>
              <a:buChar char="•"/>
            </a:pPr>
            <a:r>
              <a:rPr lang="en-US" dirty="0"/>
              <a:t>Masters in Computational Science at </a:t>
            </a:r>
            <a:r>
              <a:rPr lang="en-US" dirty="0" err="1"/>
              <a:t>UvA</a:t>
            </a:r>
            <a:r>
              <a:rPr lang="en-US" dirty="0"/>
              <a:t> (2008-2009) </a:t>
            </a:r>
          </a:p>
          <a:p>
            <a:pPr marL="214313" indent="-214313">
              <a:buFont typeface="Arial"/>
              <a:buChar char="•"/>
            </a:pPr>
            <a:r>
              <a:rPr lang="en-US" dirty="0"/>
              <a:t>PhD in Computational Science at </a:t>
            </a:r>
            <a:r>
              <a:rPr lang="en-US" dirty="0" err="1"/>
              <a:t>UvA</a:t>
            </a:r>
            <a:r>
              <a:rPr lang="en-US" dirty="0"/>
              <a:t> (2010-2013)</a:t>
            </a:r>
            <a:endParaRPr lang="en-US" dirty="0">
              <a:sym typeface="Wingdings"/>
            </a:endParaRPr>
          </a:p>
          <a:p>
            <a:pPr marL="214313" indent="-214313">
              <a:buFont typeface="Arial"/>
              <a:buChar char="•"/>
            </a:pPr>
            <a:endParaRPr lang="en-US" sz="2000" dirty="0">
              <a:solidFill>
                <a:srgbClr val="006531"/>
              </a:solidFill>
            </a:endParaRPr>
          </a:p>
          <a:p>
            <a:endParaRPr lang="en-US" sz="1350"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55834" y="1557603"/>
            <a:ext cx="2672827" cy="3704444"/>
          </a:xfrm>
          <a:prstGeom prst="rect">
            <a:avLst/>
          </a:prstGeom>
          <a:ln>
            <a:solidFill>
              <a:schemeClr val="tx1"/>
            </a:solidFill>
          </a:ln>
          <a:effectLst/>
        </p:spPr>
      </p:pic>
      <p:pic>
        <p:nvPicPr>
          <p:cNvPr id="9" name="Picture 8"/>
          <p:cNvPicPr>
            <a:picLocks noChangeAspect="1"/>
          </p:cNvPicPr>
          <p:nvPr/>
        </p:nvPicPr>
        <p:blipFill>
          <a:blip r:embed="rId3"/>
          <a:stretch>
            <a:fillRect/>
          </a:stretch>
        </p:blipFill>
        <p:spPr>
          <a:xfrm>
            <a:off x="1590778" y="2976545"/>
            <a:ext cx="3333491" cy="2496900"/>
          </a:xfrm>
          <a:prstGeom prst="rect">
            <a:avLst/>
          </a:prstGeom>
        </p:spPr>
      </p:pic>
      <p:sp>
        <p:nvSpPr>
          <p:cNvPr id="6" name="Title 1"/>
          <p:cNvSpPr txBox="1">
            <a:spLocks/>
          </p:cNvSpPr>
          <p:nvPr/>
        </p:nvSpPr>
        <p:spPr>
          <a:xfrm>
            <a:off x="1295400" y="274638"/>
            <a:ext cx="7391400" cy="868362"/>
          </a:xfrm>
          <a:prstGeom prst="rect">
            <a:avLst/>
          </a:prstGeom>
        </p:spPr>
        <p:txBody>
          <a:bodyPr>
            <a:normAutofit/>
          </a:bodyPr>
          <a:lstStyle>
            <a:lvl1pPr algn="l" defTabSz="914400" rtl="0" eaLnBrk="1" latinLnBrk="0" hangingPunct="1">
              <a:spcBef>
                <a:spcPct val="0"/>
              </a:spcBef>
              <a:buNone/>
              <a:defRPr sz="3200" b="1" kern="1200" cap="none" baseline="0">
                <a:solidFill>
                  <a:schemeClr val="bg1"/>
                </a:solidFill>
                <a:latin typeface="+mj-lt"/>
                <a:ea typeface="+mj-ea"/>
                <a:cs typeface="+mj-cs"/>
              </a:defRPr>
            </a:lvl1pPr>
          </a:lstStyle>
          <a:p>
            <a:pPr algn="ctr"/>
            <a:r>
              <a:rPr lang="en-US" dirty="0">
                <a:solidFill>
                  <a:srgbClr val="006531"/>
                </a:solidFill>
              </a:rPr>
              <a:t>My Background</a:t>
            </a:r>
          </a:p>
        </p:txBody>
      </p:sp>
    </p:spTree>
    <p:extLst>
      <p:ext uri="{BB962C8B-B14F-4D97-AF65-F5344CB8AC3E}">
        <p14:creationId xmlns:p14="http://schemas.microsoft.com/office/powerpoint/2010/main" val="5978447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Picture 36" descr="imgres.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15075" y="3013300"/>
            <a:ext cx="1440000" cy="1440000"/>
          </a:xfrm>
          <a:prstGeom prst="rect">
            <a:avLst/>
          </a:prstGeom>
        </p:spPr>
      </p:pic>
      <p:sp>
        <p:nvSpPr>
          <p:cNvPr id="14" name="Title 1"/>
          <p:cNvSpPr txBox="1">
            <a:spLocks/>
          </p:cNvSpPr>
          <p:nvPr/>
        </p:nvSpPr>
        <p:spPr>
          <a:xfrm>
            <a:off x="1295400" y="274638"/>
            <a:ext cx="7391400" cy="868362"/>
          </a:xfrm>
          <a:prstGeom prst="rect">
            <a:avLst/>
          </a:prstGeom>
        </p:spPr>
        <p:txBody>
          <a:bodyPr>
            <a:normAutofit/>
          </a:bodyPr>
          <a:lstStyle>
            <a:lvl1pPr algn="l" defTabSz="914400" rtl="0" eaLnBrk="1" latinLnBrk="0" hangingPunct="1">
              <a:spcBef>
                <a:spcPct val="0"/>
              </a:spcBef>
              <a:buNone/>
              <a:defRPr sz="3200" b="1" kern="1200" cap="none" baseline="0">
                <a:solidFill>
                  <a:schemeClr val="bg1"/>
                </a:solidFill>
                <a:latin typeface="+mj-lt"/>
                <a:ea typeface="+mj-ea"/>
                <a:cs typeface="+mj-cs"/>
              </a:defRPr>
            </a:lvl1pPr>
          </a:lstStyle>
          <a:p>
            <a:pPr algn="ctr"/>
            <a:r>
              <a:rPr lang="en-US" dirty="0">
                <a:solidFill>
                  <a:srgbClr val="006531"/>
                </a:solidFill>
              </a:rPr>
              <a:t>Data – where is the problem?</a:t>
            </a:r>
          </a:p>
        </p:txBody>
      </p:sp>
      <p:pic>
        <p:nvPicPr>
          <p:cNvPr id="2" name="Picture 1" descr="user_orang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0596" y="1257300"/>
            <a:ext cx="1644479" cy="1440000"/>
          </a:xfrm>
          <a:prstGeom prst="rect">
            <a:avLst/>
          </a:prstGeom>
        </p:spPr>
      </p:pic>
      <p:pic>
        <p:nvPicPr>
          <p:cNvPr id="3" name="Picture 2" descr="ncX8bMzpi.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05301" y="1143000"/>
            <a:ext cx="1107319" cy="1440000"/>
          </a:xfrm>
          <a:prstGeom prst="rect">
            <a:avLst/>
          </a:prstGeom>
        </p:spPr>
      </p:pic>
      <p:pic>
        <p:nvPicPr>
          <p:cNvPr id="13" name="Picture 12" descr="User-Computer-Blue.pn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39496" y="4368800"/>
            <a:ext cx="1782720" cy="1440000"/>
          </a:xfrm>
          <a:prstGeom prst="rect">
            <a:avLst/>
          </a:prstGeom>
        </p:spPr>
      </p:pic>
      <p:pic>
        <p:nvPicPr>
          <p:cNvPr id="15" name="Picture 14" descr="imgres.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124700" y="1143000"/>
            <a:ext cx="1054100" cy="1054100"/>
          </a:xfrm>
          <a:prstGeom prst="rect">
            <a:avLst/>
          </a:prstGeom>
        </p:spPr>
      </p:pic>
      <p:pic>
        <p:nvPicPr>
          <p:cNvPr id="16" name="Picture 15" descr="imgres.jp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934200" y="4093300"/>
            <a:ext cx="1440000" cy="1440000"/>
          </a:xfrm>
          <a:prstGeom prst="rect">
            <a:avLst/>
          </a:prstGeom>
        </p:spPr>
      </p:pic>
      <p:pic>
        <p:nvPicPr>
          <p:cNvPr id="20" name="Picture 19" descr="imgres.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375075" y="2034450"/>
            <a:ext cx="720000" cy="720000"/>
          </a:xfrm>
          <a:prstGeom prst="rect">
            <a:avLst/>
          </a:prstGeom>
        </p:spPr>
      </p:pic>
      <p:pic>
        <p:nvPicPr>
          <p:cNvPr id="23" name="Picture 22" descr="imgres.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842175" y="783000"/>
            <a:ext cx="720000" cy="720000"/>
          </a:xfrm>
          <a:prstGeom prst="rect">
            <a:avLst/>
          </a:prstGeom>
        </p:spPr>
      </p:pic>
      <p:pic>
        <p:nvPicPr>
          <p:cNvPr id="25" name="Picture 24" descr="imgres.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818800" y="3733300"/>
            <a:ext cx="720000" cy="720000"/>
          </a:xfrm>
          <a:prstGeom prst="rect">
            <a:avLst/>
          </a:prstGeom>
        </p:spPr>
      </p:pic>
      <p:cxnSp>
        <p:nvCxnSpPr>
          <p:cNvPr id="27" name="Straight Arrow Connector 26"/>
          <p:cNvCxnSpPr>
            <a:stCxn id="15" idx="1"/>
            <a:endCxn id="3" idx="3"/>
          </p:cNvCxnSpPr>
          <p:nvPr/>
        </p:nvCxnSpPr>
        <p:spPr>
          <a:xfrm flipH="1">
            <a:off x="5412620" y="1670050"/>
            <a:ext cx="1712080" cy="19295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a:stCxn id="15" idx="2"/>
            <a:endCxn id="16" idx="0"/>
          </p:cNvCxnSpPr>
          <p:nvPr/>
        </p:nvCxnSpPr>
        <p:spPr>
          <a:xfrm>
            <a:off x="7651750" y="2197100"/>
            <a:ext cx="2450" cy="18962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p:nvPr/>
        </p:nvCxnSpPr>
        <p:spPr>
          <a:xfrm flipH="1" flipV="1">
            <a:off x="4922461" y="2557600"/>
            <a:ext cx="2075239" cy="22303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5" name="Straight Arrow Connector 34"/>
          <p:cNvCxnSpPr/>
          <p:nvPr/>
        </p:nvCxnSpPr>
        <p:spPr>
          <a:xfrm>
            <a:off x="5029200" y="2521450"/>
            <a:ext cx="2057400" cy="212675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9" name="Straight Arrow Connector 38"/>
          <p:cNvCxnSpPr>
            <a:stCxn id="2" idx="2"/>
            <a:endCxn id="13" idx="0"/>
          </p:cNvCxnSpPr>
          <p:nvPr/>
        </p:nvCxnSpPr>
        <p:spPr>
          <a:xfrm>
            <a:off x="1272836" y="2697300"/>
            <a:ext cx="158020" cy="1671500"/>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41" name="Straight Arrow Connector 40"/>
          <p:cNvCxnSpPr>
            <a:endCxn id="37" idx="1"/>
          </p:cNvCxnSpPr>
          <p:nvPr/>
        </p:nvCxnSpPr>
        <p:spPr>
          <a:xfrm>
            <a:off x="1917700" y="2754450"/>
            <a:ext cx="897375" cy="97885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a:stCxn id="37" idx="1"/>
            <a:endCxn id="13" idx="3"/>
          </p:cNvCxnSpPr>
          <p:nvPr/>
        </p:nvCxnSpPr>
        <p:spPr>
          <a:xfrm flipH="1">
            <a:off x="2322216" y="3733300"/>
            <a:ext cx="492859" cy="13555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44" name="Picture 43" descr="imgres.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233602" y="3597000"/>
            <a:ext cx="720000" cy="720000"/>
          </a:xfrm>
          <a:prstGeom prst="rect">
            <a:avLst/>
          </a:prstGeom>
        </p:spPr>
      </p:pic>
      <p:pic>
        <p:nvPicPr>
          <p:cNvPr id="45" name="Picture 44" descr="imgres.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735075" y="5173300"/>
            <a:ext cx="720000" cy="720000"/>
          </a:xfrm>
          <a:prstGeom prst="rect">
            <a:avLst/>
          </a:prstGeom>
        </p:spPr>
      </p:pic>
      <p:cxnSp>
        <p:nvCxnSpPr>
          <p:cNvPr id="47" name="Curved Connector 46"/>
          <p:cNvCxnSpPr>
            <a:stCxn id="45" idx="3"/>
            <a:endCxn id="3" idx="2"/>
          </p:cNvCxnSpPr>
          <p:nvPr/>
        </p:nvCxnSpPr>
        <p:spPr>
          <a:xfrm flipV="1">
            <a:off x="2455075" y="2583000"/>
            <a:ext cx="2403886" cy="2950300"/>
          </a:xfrm>
          <a:prstGeom prst="curvedConnector2">
            <a:avLst/>
          </a:prstGeom>
          <a:ln>
            <a:tailEnd type="arrow"/>
          </a:ln>
        </p:spPr>
        <p:style>
          <a:lnRef idx="2">
            <a:schemeClr val="accent1"/>
          </a:lnRef>
          <a:fillRef idx="0">
            <a:schemeClr val="accent1"/>
          </a:fillRef>
          <a:effectRef idx="1">
            <a:schemeClr val="accent1"/>
          </a:effectRef>
          <a:fontRef idx="minor">
            <a:schemeClr val="tx1"/>
          </a:fontRef>
        </p:style>
      </p:cxnSp>
      <p:pic>
        <p:nvPicPr>
          <p:cNvPr id="48" name="Picture 47" descr="imgres.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029200" y="950050"/>
            <a:ext cx="720000" cy="720000"/>
          </a:xfrm>
          <a:prstGeom prst="rect">
            <a:avLst/>
          </a:prstGeom>
        </p:spPr>
      </p:pic>
      <p:cxnSp>
        <p:nvCxnSpPr>
          <p:cNvPr id="52" name="Straight Arrow Connector 51"/>
          <p:cNvCxnSpPr/>
          <p:nvPr/>
        </p:nvCxnSpPr>
        <p:spPr>
          <a:xfrm flipH="1">
            <a:off x="3987801" y="2583000"/>
            <a:ext cx="507999" cy="8968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54" name="Picture 53" descr="imgres.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407501" y="3762600"/>
            <a:ext cx="720000" cy="720000"/>
          </a:xfrm>
          <a:prstGeom prst="rect">
            <a:avLst/>
          </a:prstGeom>
        </p:spPr>
      </p:pic>
      <p:pic>
        <p:nvPicPr>
          <p:cNvPr id="55" name="Picture 54" descr="imgres.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004475" y="4008800"/>
            <a:ext cx="720000" cy="720000"/>
          </a:xfrm>
          <a:prstGeom prst="rect">
            <a:avLst/>
          </a:prstGeom>
        </p:spPr>
      </p:pic>
      <p:cxnSp>
        <p:nvCxnSpPr>
          <p:cNvPr id="60" name="Straight Arrow Connector 59"/>
          <p:cNvCxnSpPr/>
          <p:nvPr/>
        </p:nvCxnSpPr>
        <p:spPr>
          <a:xfrm flipV="1">
            <a:off x="2095075" y="1672500"/>
            <a:ext cx="2210226" cy="1143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62" name="Straight Arrow Connector 61"/>
          <p:cNvCxnSpPr>
            <a:stCxn id="3" idx="1"/>
            <a:endCxn id="2" idx="3"/>
          </p:cNvCxnSpPr>
          <p:nvPr/>
        </p:nvCxnSpPr>
        <p:spPr>
          <a:xfrm flipH="1">
            <a:off x="2095075" y="1863000"/>
            <a:ext cx="2210226" cy="1143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63" name="Picture 62" descr="imgres.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649116" y="2034450"/>
            <a:ext cx="720000" cy="720000"/>
          </a:xfrm>
          <a:prstGeom prst="rect">
            <a:avLst/>
          </a:prstGeom>
        </p:spPr>
      </p:pic>
      <p:pic>
        <p:nvPicPr>
          <p:cNvPr id="64" name="Picture 63" descr="imgres.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483011" y="2751025"/>
            <a:ext cx="2515550" cy="2515550"/>
          </a:xfrm>
          <a:prstGeom prst="rect">
            <a:avLst/>
          </a:prstGeom>
          <a:ln>
            <a:noFill/>
          </a:ln>
          <a:effectLst>
            <a:glow rad="228600">
              <a:srgbClr val="FF0000">
                <a:alpha val="40000"/>
              </a:srgbClr>
            </a:glow>
          </a:effectLst>
        </p:spPr>
      </p:pic>
      <p:pic>
        <p:nvPicPr>
          <p:cNvPr id="24" name="Picture 23" descr="imgres.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305975" y="2546850"/>
            <a:ext cx="720000" cy="720000"/>
          </a:xfrm>
          <a:prstGeom prst="rect">
            <a:avLst/>
          </a:prstGeom>
        </p:spPr>
      </p:pic>
      <p:pic>
        <p:nvPicPr>
          <p:cNvPr id="69" name="Picture 68" descr="imgres.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278561" y="1083900"/>
            <a:ext cx="720000" cy="720000"/>
          </a:xfrm>
          <a:prstGeom prst="rect">
            <a:avLst/>
          </a:prstGeom>
        </p:spPr>
      </p:pic>
      <p:cxnSp>
        <p:nvCxnSpPr>
          <p:cNvPr id="71" name="Straight Arrow Connector 70"/>
          <p:cNvCxnSpPr/>
          <p:nvPr/>
        </p:nvCxnSpPr>
        <p:spPr>
          <a:xfrm flipH="1" flipV="1">
            <a:off x="2234775" y="2792550"/>
            <a:ext cx="720000" cy="74245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72" name="Picture 71" descr="imgres.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917700" y="2034450"/>
            <a:ext cx="720000" cy="720000"/>
          </a:xfrm>
          <a:prstGeom prst="rect">
            <a:avLst/>
          </a:prstGeom>
        </p:spPr>
      </p:pic>
      <p:grpSp>
        <p:nvGrpSpPr>
          <p:cNvPr id="5" name="Group 4"/>
          <p:cNvGrpSpPr/>
          <p:nvPr/>
        </p:nvGrpSpPr>
        <p:grpSpPr>
          <a:xfrm>
            <a:off x="5137280" y="4626200"/>
            <a:ext cx="1223840" cy="1223840"/>
            <a:chOff x="10590430" y="3093160"/>
            <a:chExt cx="1223840" cy="1223840"/>
          </a:xfrm>
        </p:grpSpPr>
        <p:pic>
          <p:nvPicPr>
            <p:cNvPr id="66" name="Picture 65" descr="imgres.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590430" y="3093160"/>
              <a:ext cx="1223840" cy="1223840"/>
            </a:xfrm>
            <a:prstGeom prst="rect">
              <a:avLst/>
            </a:prstGeom>
          </p:spPr>
        </p:pic>
        <p:sp>
          <p:nvSpPr>
            <p:cNvPr id="73" name="TextBox 72"/>
            <p:cNvSpPr txBox="1"/>
            <p:nvPr/>
          </p:nvSpPr>
          <p:spPr>
            <a:xfrm>
              <a:off x="10873368" y="3121460"/>
              <a:ext cx="733006" cy="1169551"/>
            </a:xfrm>
            <a:prstGeom prst="rect">
              <a:avLst/>
            </a:prstGeom>
            <a:noFill/>
          </p:spPr>
          <p:txBody>
            <a:bodyPr wrap="none" rtlCol="0">
              <a:spAutoFit/>
            </a:bodyPr>
            <a:lstStyle/>
            <a:p>
              <a:r>
                <a:rPr lang="en-US" sz="7000" b="1" dirty="0">
                  <a:solidFill>
                    <a:srgbClr val="9C332E"/>
                  </a:solidFill>
                </a:rPr>
                <a:t>?</a:t>
              </a:r>
            </a:p>
          </p:txBody>
        </p:sp>
      </p:grpSp>
    </p:spTree>
    <p:extLst>
      <p:ext uri="{BB962C8B-B14F-4D97-AF65-F5344CB8AC3E}">
        <p14:creationId xmlns:p14="http://schemas.microsoft.com/office/powerpoint/2010/main" val="1831731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60"/>
                                        </p:tgtEl>
                                        <p:attrNameLst>
                                          <p:attrName>style.visibility</p:attrName>
                                        </p:attrNameLst>
                                      </p:cBhvr>
                                      <p:to>
                                        <p:strVal val="visible"/>
                                      </p:to>
                                    </p:set>
                                    <p:anim calcmode="lin" valueType="num">
                                      <p:cBhvr additive="base">
                                        <p:cTn id="15" dur="500" fill="hold"/>
                                        <p:tgtEl>
                                          <p:spTgt spid="60"/>
                                        </p:tgtEl>
                                        <p:attrNameLst>
                                          <p:attrName>ppt_x</p:attrName>
                                        </p:attrNameLst>
                                      </p:cBhvr>
                                      <p:tavLst>
                                        <p:tav tm="0">
                                          <p:val>
                                            <p:strVal val="#ppt_x"/>
                                          </p:val>
                                        </p:tav>
                                        <p:tav tm="100000">
                                          <p:val>
                                            <p:strVal val="#ppt_x"/>
                                          </p:val>
                                        </p:tav>
                                      </p:tavLst>
                                    </p:anim>
                                    <p:anim calcmode="lin" valueType="num">
                                      <p:cBhvr additive="base">
                                        <p:cTn id="16" dur="500" fill="hold"/>
                                        <p:tgtEl>
                                          <p:spTgt spid="60"/>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23"/>
                                        </p:tgtEl>
                                        <p:attrNameLst>
                                          <p:attrName>style.visibility</p:attrName>
                                        </p:attrNameLst>
                                      </p:cBhvr>
                                      <p:to>
                                        <p:strVal val="visible"/>
                                      </p:to>
                                    </p:set>
                                    <p:anim calcmode="lin" valueType="num">
                                      <p:cBhvr additive="base">
                                        <p:cTn id="19" dur="500" fill="hold"/>
                                        <p:tgtEl>
                                          <p:spTgt spid="23"/>
                                        </p:tgtEl>
                                        <p:attrNameLst>
                                          <p:attrName>ppt_x</p:attrName>
                                        </p:attrNameLst>
                                      </p:cBhvr>
                                      <p:tavLst>
                                        <p:tav tm="0">
                                          <p:val>
                                            <p:strVal val="#ppt_x"/>
                                          </p:val>
                                        </p:tav>
                                        <p:tav tm="100000">
                                          <p:val>
                                            <p:strVal val="#ppt_x"/>
                                          </p:val>
                                        </p:tav>
                                      </p:tavLst>
                                    </p:anim>
                                    <p:anim calcmode="lin" valueType="num">
                                      <p:cBhvr additive="base">
                                        <p:cTn id="20"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62"/>
                                        </p:tgtEl>
                                        <p:attrNameLst>
                                          <p:attrName>style.visibility</p:attrName>
                                        </p:attrNameLst>
                                      </p:cBhvr>
                                      <p:to>
                                        <p:strVal val="visible"/>
                                      </p:to>
                                    </p:set>
                                    <p:anim calcmode="lin" valueType="num">
                                      <p:cBhvr additive="base">
                                        <p:cTn id="25" dur="500" fill="hold"/>
                                        <p:tgtEl>
                                          <p:spTgt spid="62"/>
                                        </p:tgtEl>
                                        <p:attrNameLst>
                                          <p:attrName>ppt_x</p:attrName>
                                        </p:attrNameLst>
                                      </p:cBhvr>
                                      <p:tavLst>
                                        <p:tav tm="0">
                                          <p:val>
                                            <p:strVal val="#ppt_x"/>
                                          </p:val>
                                        </p:tav>
                                        <p:tav tm="100000">
                                          <p:val>
                                            <p:strVal val="#ppt_x"/>
                                          </p:val>
                                        </p:tav>
                                      </p:tavLst>
                                    </p:anim>
                                    <p:anim calcmode="lin" valueType="num">
                                      <p:cBhvr additive="base">
                                        <p:cTn id="26" dur="500" fill="hold"/>
                                        <p:tgtEl>
                                          <p:spTgt spid="62"/>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63"/>
                                        </p:tgtEl>
                                        <p:attrNameLst>
                                          <p:attrName>style.visibility</p:attrName>
                                        </p:attrNameLst>
                                      </p:cBhvr>
                                      <p:to>
                                        <p:strVal val="visible"/>
                                      </p:to>
                                    </p:set>
                                    <p:anim calcmode="lin" valueType="num">
                                      <p:cBhvr additive="base">
                                        <p:cTn id="29" dur="500" fill="hold"/>
                                        <p:tgtEl>
                                          <p:spTgt spid="63"/>
                                        </p:tgtEl>
                                        <p:attrNameLst>
                                          <p:attrName>ppt_x</p:attrName>
                                        </p:attrNameLst>
                                      </p:cBhvr>
                                      <p:tavLst>
                                        <p:tav tm="0">
                                          <p:val>
                                            <p:strVal val="#ppt_x"/>
                                          </p:val>
                                        </p:tav>
                                        <p:tav tm="100000">
                                          <p:val>
                                            <p:strVal val="#ppt_x"/>
                                          </p:val>
                                        </p:tav>
                                      </p:tavLst>
                                    </p:anim>
                                    <p:anim calcmode="lin" valueType="num">
                                      <p:cBhvr additive="base">
                                        <p:cTn id="30" dur="500" fill="hold"/>
                                        <p:tgtEl>
                                          <p:spTgt spid="63"/>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35"/>
                                        </p:tgtEl>
                                        <p:attrNameLst>
                                          <p:attrName>style.visibility</p:attrName>
                                        </p:attrNameLst>
                                      </p:cBhvr>
                                      <p:to>
                                        <p:strVal val="visible"/>
                                      </p:to>
                                    </p:set>
                                    <p:anim calcmode="lin" valueType="num">
                                      <p:cBhvr additive="base">
                                        <p:cTn id="39" dur="500" fill="hold"/>
                                        <p:tgtEl>
                                          <p:spTgt spid="35"/>
                                        </p:tgtEl>
                                        <p:attrNameLst>
                                          <p:attrName>ppt_x</p:attrName>
                                        </p:attrNameLst>
                                      </p:cBhvr>
                                      <p:tavLst>
                                        <p:tav tm="0">
                                          <p:val>
                                            <p:strVal val="#ppt_x"/>
                                          </p:val>
                                        </p:tav>
                                        <p:tav tm="100000">
                                          <p:val>
                                            <p:strVal val="#ppt_x"/>
                                          </p:val>
                                        </p:tav>
                                      </p:tavLst>
                                    </p:anim>
                                    <p:anim calcmode="lin" valueType="num">
                                      <p:cBhvr additive="base">
                                        <p:cTn id="40" dur="500" fill="hold"/>
                                        <p:tgtEl>
                                          <p:spTgt spid="35"/>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25"/>
                                        </p:tgtEl>
                                        <p:attrNameLst>
                                          <p:attrName>style.visibility</p:attrName>
                                        </p:attrNameLst>
                                      </p:cBhvr>
                                      <p:to>
                                        <p:strVal val="visible"/>
                                      </p:to>
                                    </p:set>
                                    <p:anim calcmode="lin" valueType="num">
                                      <p:cBhvr additive="base">
                                        <p:cTn id="43" dur="500" fill="hold"/>
                                        <p:tgtEl>
                                          <p:spTgt spid="25"/>
                                        </p:tgtEl>
                                        <p:attrNameLst>
                                          <p:attrName>ppt_x</p:attrName>
                                        </p:attrNameLst>
                                      </p:cBhvr>
                                      <p:tavLst>
                                        <p:tav tm="0">
                                          <p:val>
                                            <p:strVal val="#ppt_x"/>
                                          </p:val>
                                        </p:tav>
                                        <p:tav tm="100000">
                                          <p:val>
                                            <p:strVal val="#ppt_x"/>
                                          </p:val>
                                        </p:tav>
                                      </p:tavLst>
                                    </p:anim>
                                    <p:anim calcmode="lin" valueType="num">
                                      <p:cBhvr additive="base">
                                        <p:cTn id="44"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33"/>
                                        </p:tgtEl>
                                        <p:attrNameLst>
                                          <p:attrName>style.visibility</p:attrName>
                                        </p:attrNameLst>
                                      </p:cBhvr>
                                      <p:to>
                                        <p:strVal val="visible"/>
                                      </p:to>
                                    </p:set>
                                    <p:anim calcmode="lin" valueType="num">
                                      <p:cBhvr additive="base">
                                        <p:cTn id="49" dur="500" fill="hold"/>
                                        <p:tgtEl>
                                          <p:spTgt spid="33"/>
                                        </p:tgtEl>
                                        <p:attrNameLst>
                                          <p:attrName>ppt_x</p:attrName>
                                        </p:attrNameLst>
                                      </p:cBhvr>
                                      <p:tavLst>
                                        <p:tav tm="0">
                                          <p:val>
                                            <p:strVal val="#ppt_x"/>
                                          </p:val>
                                        </p:tav>
                                        <p:tav tm="100000">
                                          <p:val>
                                            <p:strVal val="#ppt_x"/>
                                          </p:val>
                                        </p:tav>
                                      </p:tavLst>
                                    </p:anim>
                                    <p:anim calcmode="lin" valueType="num">
                                      <p:cBhvr additive="base">
                                        <p:cTn id="50"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5"/>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nodeType="clickEffect">
                                  <p:stCondLst>
                                    <p:cond delay="0"/>
                                  </p:stCondLst>
                                  <p:childTnLst>
                                    <p:set>
                                      <p:cBhvr>
                                        <p:cTn id="58" dur="1" fill="hold">
                                          <p:stCondLst>
                                            <p:cond delay="0"/>
                                          </p:stCondLst>
                                        </p:cTn>
                                        <p:tgtEl>
                                          <p:spTgt spid="31"/>
                                        </p:tgtEl>
                                        <p:attrNameLst>
                                          <p:attrName>style.visibility</p:attrName>
                                        </p:attrNameLst>
                                      </p:cBhvr>
                                      <p:to>
                                        <p:strVal val="visible"/>
                                      </p:to>
                                    </p:set>
                                    <p:anim calcmode="lin" valueType="num">
                                      <p:cBhvr additive="base">
                                        <p:cTn id="59" dur="500" fill="hold"/>
                                        <p:tgtEl>
                                          <p:spTgt spid="31"/>
                                        </p:tgtEl>
                                        <p:attrNameLst>
                                          <p:attrName>ppt_x</p:attrName>
                                        </p:attrNameLst>
                                      </p:cBhvr>
                                      <p:tavLst>
                                        <p:tav tm="0">
                                          <p:val>
                                            <p:strVal val="#ppt_x"/>
                                          </p:val>
                                        </p:tav>
                                        <p:tav tm="100000">
                                          <p:val>
                                            <p:strVal val="#ppt_x"/>
                                          </p:val>
                                        </p:tav>
                                      </p:tavLst>
                                    </p:anim>
                                    <p:anim calcmode="lin" valueType="num">
                                      <p:cBhvr additive="base">
                                        <p:cTn id="60" dur="500" fill="hold"/>
                                        <p:tgtEl>
                                          <p:spTgt spid="31"/>
                                        </p:tgtEl>
                                        <p:attrNameLst>
                                          <p:attrName>ppt_y</p:attrName>
                                        </p:attrNameLst>
                                      </p:cBhvr>
                                      <p:tavLst>
                                        <p:tav tm="0">
                                          <p:val>
                                            <p:strVal val="1+#ppt_h/2"/>
                                          </p:val>
                                        </p:tav>
                                        <p:tav tm="100000">
                                          <p:val>
                                            <p:strVal val="#ppt_y"/>
                                          </p:val>
                                        </p:tav>
                                      </p:tavLst>
                                    </p:anim>
                                  </p:childTnLst>
                                </p:cTn>
                              </p:par>
                              <p:par>
                                <p:cTn id="61" presetID="2" presetClass="entr" presetSubtype="4" fill="hold" nodeType="withEffect">
                                  <p:stCondLst>
                                    <p:cond delay="0"/>
                                  </p:stCondLst>
                                  <p:childTnLst>
                                    <p:set>
                                      <p:cBhvr>
                                        <p:cTn id="62" dur="1" fill="hold">
                                          <p:stCondLst>
                                            <p:cond delay="0"/>
                                          </p:stCondLst>
                                        </p:cTn>
                                        <p:tgtEl>
                                          <p:spTgt spid="24"/>
                                        </p:tgtEl>
                                        <p:attrNameLst>
                                          <p:attrName>style.visibility</p:attrName>
                                        </p:attrNameLst>
                                      </p:cBhvr>
                                      <p:to>
                                        <p:strVal val="visible"/>
                                      </p:to>
                                    </p:set>
                                    <p:anim calcmode="lin" valueType="num">
                                      <p:cBhvr additive="base">
                                        <p:cTn id="63" dur="500" fill="hold"/>
                                        <p:tgtEl>
                                          <p:spTgt spid="24"/>
                                        </p:tgtEl>
                                        <p:attrNameLst>
                                          <p:attrName>ppt_x</p:attrName>
                                        </p:attrNameLst>
                                      </p:cBhvr>
                                      <p:tavLst>
                                        <p:tav tm="0">
                                          <p:val>
                                            <p:strVal val="#ppt_x"/>
                                          </p:val>
                                        </p:tav>
                                        <p:tav tm="100000">
                                          <p:val>
                                            <p:strVal val="#ppt_x"/>
                                          </p:val>
                                        </p:tav>
                                      </p:tavLst>
                                    </p:anim>
                                    <p:anim calcmode="lin" valueType="num">
                                      <p:cBhvr additive="base">
                                        <p:cTn id="64" dur="500" fill="hold"/>
                                        <p:tgtEl>
                                          <p:spTgt spid="24"/>
                                        </p:tgtEl>
                                        <p:attrNameLst>
                                          <p:attrName>ppt_y</p:attrName>
                                        </p:attrNameLst>
                                      </p:cBhvr>
                                      <p:tavLst>
                                        <p:tav tm="0">
                                          <p:val>
                                            <p:strVal val="1+#ppt_h/2"/>
                                          </p:val>
                                        </p:tav>
                                        <p:tav tm="100000">
                                          <p:val>
                                            <p:strVal val="#ppt_y"/>
                                          </p:val>
                                        </p:tav>
                                      </p:tavLst>
                                    </p:anim>
                                  </p:childTnLst>
                                </p:cTn>
                              </p:par>
                              <p:par>
                                <p:cTn id="65" presetID="2" presetClass="entr" presetSubtype="4" fill="hold" nodeType="withEffect">
                                  <p:stCondLst>
                                    <p:cond delay="0"/>
                                  </p:stCondLst>
                                  <p:childTnLst>
                                    <p:set>
                                      <p:cBhvr>
                                        <p:cTn id="66" dur="1" fill="hold">
                                          <p:stCondLst>
                                            <p:cond delay="0"/>
                                          </p:stCondLst>
                                        </p:cTn>
                                        <p:tgtEl>
                                          <p:spTgt spid="55"/>
                                        </p:tgtEl>
                                        <p:attrNameLst>
                                          <p:attrName>style.visibility</p:attrName>
                                        </p:attrNameLst>
                                      </p:cBhvr>
                                      <p:to>
                                        <p:strVal val="visible"/>
                                      </p:to>
                                    </p:set>
                                    <p:anim calcmode="lin" valueType="num">
                                      <p:cBhvr additive="base">
                                        <p:cTn id="67" dur="500" fill="hold"/>
                                        <p:tgtEl>
                                          <p:spTgt spid="55"/>
                                        </p:tgtEl>
                                        <p:attrNameLst>
                                          <p:attrName>ppt_x</p:attrName>
                                        </p:attrNameLst>
                                      </p:cBhvr>
                                      <p:tavLst>
                                        <p:tav tm="0">
                                          <p:val>
                                            <p:strVal val="#ppt_x"/>
                                          </p:val>
                                        </p:tav>
                                        <p:tav tm="100000">
                                          <p:val>
                                            <p:strVal val="#ppt_x"/>
                                          </p:val>
                                        </p:tav>
                                      </p:tavLst>
                                    </p:anim>
                                    <p:anim calcmode="lin" valueType="num">
                                      <p:cBhvr additive="base">
                                        <p:cTn id="68" dur="500" fill="hold"/>
                                        <p:tgtEl>
                                          <p:spTgt spid="55"/>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nodeType="clickEffect">
                                  <p:stCondLst>
                                    <p:cond delay="0"/>
                                  </p:stCondLst>
                                  <p:childTnLst>
                                    <p:set>
                                      <p:cBhvr>
                                        <p:cTn id="72" dur="1" fill="hold">
                                          <p:stCondLst>
                                            <p:cond delay="0"/>
                                          </p:stCondLst>
                                        </p:cTn>
                                        <p:tgtEl>
                                          <p:spTgt spid="27"/>
                                        </p:tgtEl>
                                        <p:attrNameLst>
                                          <p:attrName>style.visibility</p:attrName>
                                        </p:attrNameLst>
                                      </p:cBhvr>
                                      <p:to>
                                        <p:strVal val="visible"/>
                                      </p:to>
                                    </p:set>
                                    <p:anim calcmode="lin" valueType="num">
                                      <p:cBhvr additive="base">
                                        <p:cTn id="73" dur="500" fill="hold"/>
                                        <p:tgtEl>
                                          <p:spTgt spid="27"/>
                                        </p:tgtEl>
                                        <p:attrNameLst>
                                          <p:attrName>ppt_x</p:attrName>
                                        </p:attrNameLst>
                                      </p:cBhvr>
                                      <p:tavLst>
                                        <p:tav tm="0">
                                          <p:val>
                                            <p:strVal val="#ppt_x"/>
                                          </p:val>
                                        </p:tav>
                                        <p:tav tm="100000">
                                          <p:val>
                                            <p:strVal val="#ppt_x"/>
                                          </p:val>
                                        </p:tav>
                                      </p:tavLst>
                                    </p:anim>
                                    <p:anim calcmode="lin" valueType="num">
                                      <p:cBhvr additive="base">
                                        <p:cTn id="74" dur="500" fill="hold"/>
                                        <p:tgtEl>
                                          <p:spTgt spid="27"/>
                                        </p:tgtEl>
                                        <p:attrNameLst>
                                          <p:attrName>ppt_y</p:attrName>
                                        </p:attrNameLst>
                                      </p:cBhvr>
                                      <p:tavLst>
                                        <p:tav tm="0">
                                          <p:val>
                                            <p:strVal val="1+#ppt_h/2"/>
                                          </p:val>
                                        </p:tav>
                                        <p:tav tm="100000">
                                          <p:val>
                                            <p:strVal val="#ppt_y"/>
                                          </p:val>
                                        </p:tav>
                                      </p:tavLst>
                                    </p:anim>
                                  </p:childTnLst>
                                </p:cTn>
                              </p:par>
                              <p:par>
                                <p:cTn id="75" presetID="6" presetClass="entr" presetSubtype="16" fill="hold" nodeType="withEffect">
                                  <p:stCondLst>
                                    <p:cond delay="0"/>
                                  </p:stCondLst>
                                  <p:childTnLst>
                                    <p:set>
                                      <p:cBhvr>
                                        <p:cTn id="76" dur="1" fill="hold">
                                          <p:stCondLst>
                                            <p:cond delay="0"/>
                                          </p:stCondLst>
                                        </p:cTn>
                                        <p:tgtEl>
                                          <p:spTgt spid="48"/>
                                        </p:tgtEl>
                                        <p:attrNameLst>
                                          <p:attrName>style.visibility</p:attrName>
                                        </p:attrNameLst>
                                      </p:cBhvr>
                                      <p:to>
                                        <p:strVal val="visible"/>
                                      </p:to>
                                    </p:set>
                                    <p:animEffect transition="in" filter="circle(in)">
                                      <p:cBhvr>
                                        <p:cTn id="77" dur="2000"/>
                                        <p:tgtEl>
                                          <p:spTgt spid="48"/>
                                        </p:tgtEl>
                                      </p:cBhvr>
                                    </p:animEffect>
                                  </p:childTnLst>
                                </p:cTn>
                              </p:par>
                            </p:childTnLst>
                          </p:cTn>
                        </p:par>
                      </p:childTnLst>
                    </p:cTn>
                  </p:par>
                  <p:par>
                    <p:cTn id="78" fill="hold">
                      <p:stCondLst>
                        <p:cond delay="indefinite"/>
                      </p:stCondLst>
                      <p:childTnLst>
                        <p:par>
                          <p:cTn id="79" fill="hold">
                            <p:stCondLst>
                              <p:cond delay="0"/>
                            </p:stCondLst>
                            <p:childTnLst>
                              <p:par>
                                <p:cTn id="80" presetID="6" presetClass="entr" presetSubtype="16" fill="hold" nodeType="clickEffect">
                                  <p:stCondLst>
                                    <p:cond delay="0"/>
                                  </p:stCondLst>
                                  <p:childTnLst>
                                    <p:set>
                                      <p:cBhvr>
                                        <p:cTn id="81" dur="1" fill="hold">
                                          <p:stCondLst>
                                            <p:cond delay="0"/>
                                          </p:stCondLst>
                                        </p:cTn>
                                        <p:tgtEl>
                                          <p:spTgt spid="13"/>
                                        </p:tgtEl>
                                        <p:attrNameLst>
                                          <p:attrName>style.visibility</p:attrName>
                                        </p:attrNameLst>
                                      </p:cBhvr>
                                      <p:to>
                                        <p:strVal val="visible"/>
                                      </p:to>
                                    </p:set>
                                    <p:animEffect transition="in" filter="circle(in)">
                                      <p:cBhvr>
                                        <p:cTn id="82" dur="2000"/>
                                        <p:tgtEl>
                                          <p:spTgt spid="13"/>
                                        </p:tgtEl>
                                      </p:cBhvr>
                                    </p:animEffec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37"/>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39"/>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2" presetClass="entr" presetSubtype="4" fill="hold" nodeType="clickEffect">
                                  <p:stCondLst>
                                    <p:cond delay="0"/>
                                  </p:stCondLst>
                                  <p:childTnLst>
                                    <p:set>
                                      <p:cBhvr>
                                        <p:cTn id="92" dur="1" fill="hold">
                                          <p:stCondLst>
                                            <p:cond delay="0"/>
                                          </p:stCondLst>
                                        </p:cTn>
                                        <p:tgtEl>
                                          <p:spTgt spid="41"/>
                                        </p:tgtEl>
                                        <p:attrNameLst>
                                          <p:attrName>style.visibility</p:attrName>
                                        </p:attrNameLst>
                                      </p:cBhvr>
                                      <p:to>
                                        <p:strVal val="visible"/>
                                      </p:to>
                                    </p:set>
                                    <p:anim calcmode="lin" valueType="num">
                                      <p:cBhvr additive="base">
                                        <p:cTn id="93" dur="500" fill="hold"/>
                                        <p:tgtEl>
                                          <p:spTgt spid="41"/>
                                        </p:tgtEl>
                                        <p:attrNameLst>
                                          <p:attrName>ppt_x</p:attrName>
                                        </p:attrNameLst>
                                      </p:cBhvr>
                                      <p:tavLst>
                                        <p:tav tm="0">
                                          <p:val>
                                            <p:strVal val="#ppt_x"/>
                                          </p:val>
                                        </p:tav>
                                        <p:tav tm="100000">
                                          <p:val>
                                            <p:strVal val="#ppt_x"/>
                                          </p:val>
                                        </p:tav>
                                      </p:tavLst>
                                    </p:anim>
                                    <p:anim calcmode="lin" valueType="num">
                                      <p:cBhvr additive="base">
                                        <p:cTn id="94" dur="500" fill="hold"/>
                                        <p:tgtEl>
                                          <p:spTgt spid="41"/>
                                        </p:tgtEl>
                                        <p:attrNameLst>
                                          <p:attrName>ppt_y</p:attrName>
                                        </p:attrNameLst>
                                      </p:cBhvr>
                                      <p:tavLst>
                                        <p:tav tm="0">
                                          <p:val>
                                            <p:strVal val="1+#ppt_h/2"/>
                                          </p:val>
                                        </p:tav>
                                        <p:tav tm="100000">
                                          <p:val>
                                            <p:strVal val="#ppt_y"/>
                                          </p:val>
                                        </p:tav>
                                      </p:tavLst>
                                    </p:anim>
                                  </p:childTnLst>
                                </p:cTn>
                              </p:par>
                              <p:par>
                                <p:cTn id="95" presetID="2" presetClass="entr" presetSubtype="4" fill="hold" nodeType="withEffect">
                                  <p:stCondLst>
                                    <p:cond delay="0"/>
                                  </p:stCondLst>
                                  <p:childTnLst>
                                    <p:set>
                                      <p:cBhvr>
                                        <p:cTn id="96" dur="1" fill="hold">
                                          <p:stCondLst>
                                            <p:cond delay="0"/>
                                          </p:stCondLst>
                                        </p:cTn>
                                        <p:tgtEl>
                                          <p:spTgt spid="44"/>
                                        </p:tgtEl>
                                        <p:attrNameLst>
                                          <p:attrName>style.visibility</p:attrName>
                                        </p:attrNameLst>
                                      </p:cBhvr>
                                      <p:to>
                                        <p:strVal val="visible"/>
                                      </p:to>
                                    </p:set>
                                    <p:anim calcmode="lin" valueType="num">
                                      <p:cBhvr additive="base">
                                        <p:cTn id="97" dur="500" fill="hold"/>
                                        <p:tgtEl>
                                          <p:spTgt spid="44"/>
                                        </p:tgtEl>
                                        <p:attrNameLst>
                                          <p:attrName>ppt_x</p:attrName>
                                        </p:attrNameLst>
                                      </p:cBhvr>
                                      <p:tavLst>
                                        <p:tav tm="0">
                                          <p:val>
                                            <p:strVal val="#ppt_x"/>
                                          </p:val>
                                        </p:tav>
                                        <p:tav tm="100000">
                                          <p:val>
                                            <p:strVal val="#ppt_x"/>
                                          </p:val>
                                        </p:tav>
                                      </p:tavLst>
                                    </p:anim>
                                    <p:anim calcmode="lin" valueType="num">
                                      <p:cBhvr additive="base">
                                        <p:cTn id="98" dur="500" fill="hold"/>
                                        <p:tgtEl>
                                          <p:spTgt spid="44"/>
                                        </p:tgtEl>
                                        <p:attrNameLst>
                                          <p:attrName>ppt_y</p:attrName>
                                        </p:attrNameLst>
                                      </p:cBhvr>
                                      <p:tavLst>
                                        <p:tav tm="0">
                                          <p:val>
                                            <p:strVal val="1+#ppt_h/2"/>
                                          </p:val>
                                        </p:tav>
                                        <p:tav tm="100000">
                                          <p:val>
                                            <p:strVal val="#ppt_y"/>
                                          </p:val>
                                        </p:tav>
                                      </p:tavLst>
                                    </p:anim>
                                  </p:childTnLst>
                                </p:cTn>
                              </p:par>
                            </p:childTnLst>
                          </p:cTn>
                        </p:par>
                      </p:childTnLst>
                    </p:cTn>
                  </p:par>
                  <p:par>
                    <p:cTn id="99" fill="hold">
                      <p:stCondLst>
                        <p:cond delay="indefinite"/>
                      </p:stCondLst>
                      <p:childTnLst>
                        <p:par>
                          <p:cTn id="100" fill="hold">
                            <p:stCondLst>
                              <p:cond delay="0"/>
                            </p:stCondLst>
                            <p:childTnLst>
                              <p:par>
                                <p:cTn id="101" presetID="2" presetClass="entr" presetSubtype="4" fill="hold" nodeType="clickEffect">
                                  <p:stCondLst>
                                    <p:cond delay="0"/>
                                  </p:stCondLst>
                                  <p:childTnLst>
                                    <p:set>
                                      <p:cBhvr>
                                        <p:cTn id="102" dur="1" fill="hold">
                                          <p:stCondLst>
                                            <p:cond delay="0"/>
                                          </p:stCondLst>
                                        </p:cTn>
                                        <p:tgtEl>
                                          <p:spTgt spid="43"/>
                                        </p:tgtEl>
                                        <p:attrNameLst>
                                          <p:attrName>style.visibility</p:attrName>
                                        </p:attrNameLst>
                                      </p:cBhvr>
                                      <p:to>
                                        <p:strVal val="visible"/>
                                      </p:to>
                                    </p:set>
                                    <p:anim calcmode="lin" valueType="num">
                                      <p:cBhvr additive="base">
                                        <p:cTn id="103" dur="500" fill="hold"/>
                                        <p:tgtEl>
                                          <p:spTgt spid="43"/>
                                        </p:tgtEl>
                                        <p:attrNameLst>
                                          <p:attrName>ppt_x</p:attrName>
                                        </p:attrNameLst>
                                      </p:cBhvr>
                                      <p:tavLst>
                                        <p:tav tm="0">
                                          <p:val>
                                            <p:strVal val="#ppt_x"/>
                                          </p:val>
                                        </p:tav>
                                        <p:tav tm="100000">
                                          <p:val>
                                            <p:strVal val="#ppt_x"/>
                                          </p:val>
                                        </p:tav>
                                      </p:tavLst>
                                    </p:anim>
                                    <p:anim calcmode="lin" valueType="num">
                                      <p:cBhvr additive="base">
                                        <p:cTn id="104" dur="500" fill="hold"/>
                                        <p:tgtEl>
                                          <p:spTgt spid="43"/>
                                        </p:tgtEl>
                                        <p:attrNameLst>
                                          <p:attrName>ppt_y</p:attrName>
                                        </p:attrNameLst>
                                      </p:cBhvr>
                                      <p:tavLst>
                                        <p:tav tm="0">
                                          <p:val>
                                            <p:strVal val="1+#ppt_h/2"/>
                                          </p:val>
                                        </p:tav>
                                        <p:tav tm="100000">
                                          <p:val>
                                            <p:strVal val="#ppt_y"/>
                                          </p:val>
                                        </p:tav>
                                      </p:tavLst>
                                    </p:anim>
                                  </p:childTnLst>
                                </p:cTn>
                              </p:par>
                              <p:par>
                                <p:cTn id="105" presetID="2" presetClass="entr" presetSubtype="4" fill="hold" nodeType="withEffect">
                                  <p:stCondLst>
                                    <p:cond delay="0"/>
                                  </p:stCondLst>
                                  <p:childTnLst>
                                    <p:set>
                                      <p:cBhvr>
                                        <p:cTn id="106" dur="1" fill="hold">
                                          <p:stCondLst>
                                            <p:cond delay="0"/>
                                          </p:stCondLst>
                                        </p:cTn>
                                        <p:tgtEl>
                                          <p:spTgt spid="45"/>
                                        </p:tgtEl>
                                        <p:attrNameLst>
                                          <p:attrName>style.visibility</p:attrName>
                                        </p:attrNameLst>
                                      </p:cBhvr>
                                      <p:to>
                                        <p:strVal val="visible"/>
                                      </p:to>
                                    </p:set>
                                    <p:anim calcmode="lin" valueType="num">
                                      <p:cBhvr additive="base">
                                        <p:cTn id="107" dur="500" fill="hold"/>
                                        <p:tgtEl>
                                          <p:spTgt spid="45"/>
                                        </p:tgtEl>
                                        <p:attrNameLst>
                                          <p:attrName>ppt_x</p:attrName>
                                        </p:attrNameLst>
                                      </p:cBhvr>
                                      <p:tavLst>
                                        <p:tav tm="0">
                                          <p:val>
                                            <p:strVal val="#ppt_x"/>
                                          </p:val>
                                        </p:tav>
                                        <p:tav tm="100000">
                                          <p:val>
                                            <p:strVal val="#ppt_x"/>
                                          </p:val>
                                        </p:tav>
                                      </p:tavLst>
                                    </p:anim>
                                    <p:anim calcmode="lin" valueType="num">
                                      <p:cBhvr additive="base">
                                        <p:cTn id="108" dur="500" fill="hold"/>
                                        <p:tgtEl>
                                          <p:spTgt spid="45"/>
                                        </p:tgtEl>
                                        <p:attrNameLst>
                                          <p:attrName>ppt_y</p:attrName>
                                        </p:attrNameLst>
                                      </p:cBhvr>
                                      <p:tavLst>
                                        <p:tav tm="0">
                                          <p:val>
                                            <p:strVal val="1+#ppt_h/2"/>
                                          </p:val>
                                        </p:tav>
                                        <p:tav tm="100000">
                                          <p:val>
                                            <p:strVal val="#ppt_y"/>
                                          </p:val>
                                        </p:tav>
                                      </p:tavLst>
                                    </p:anim>
                                  </p:childTnLst>
                                </p:cTn>
                              </p:par>
                            </p:childTnLst>
                          </p:cTn>
                        </p:par>
                      </p:childTnLst>
                    </p:cTn>
                  </p:par>
                  <p:par>
                    <p:cTn id="109" fill="hold">
                      <p:stCondLst>
                        <p:cond delay="indefinite"/>
                      </p:stCondLst>
                      <p:childTnLst>
                        <p:par>
                          <p:cTn id="110" fill="hold">
                            <p:stCondLst>
                              <p:cond delay="0"/>
                            </p:stCondLst>
                            <p:childTnLst>
                              <p:par>
                                <p:cTn id="111" presetID="2" presetClass="entr" presetSubtype="4" fill="hold" nodeType="clickEffect">
                                  <p:stCondLst>
                                    <p:cond delay="0"/>
                                  </p:stCondLst>
                                  <p:childTnLst>
                                    <p:set>
                                      <p:cBhvr>
                                        <p:cTn id="112" dur="1" fill="hold">
                                          <p:stCondLst>
                                            <p:cond delay="0"/>
                                          </p:stCondLst>
                                        </p:cTn>
                                        <p:tgtEl>
                                          <p:spTgt spid="47"/>
                                        </p:tgtEl>
                                        <p:attrNameLst>
                                          <p:attrName>style.visibility</p:attrName>
                                        </p:attrNameLst>
                                      </p:cBhvr>
                                      <p:to>
                                        <p:strVal val="visible"/>
                                      </p:to>
                                    </p:set>
                                    <p:anim calcmode="lin" valueType="num">
                                      <p:cBhvr additive="base">
                                        <p:cTn id="113" dur="500" fill="hold"/>
                                        <p:tgtEl>
                                          <p:spTgt spid="47"/>
                                        </p:tgtEl>
                                        <p:attrNameLst>
                                          <p:attrName>ppt_x</p:attrName>
                                        </p:attrNameLst>
                                      </p:cBhvr>
                                      <p:tavLst>
                                        <p:tav tm="0">
                                          <p:val>
                                            <p:strVal val="#ppt_x"/>
                                          </p:val>
                                        </p:tav>
                                        <p:tav tm="100000">
                                          <p:val>
                                            <p:strVal val="#ppt_x"/>
                                          </p:val>
                                        </p:tav>
                                      </p:tavLst>
                                    </p:anim>
                                    <p:anim calcmode="lin" valueType="num">
                                      <p:cBhvr additive="base">
                                        <p:cTn id="114" dur="500" fill="hold"/>
                                        <p:tgtEl>
                                          <p:spTgt spid="47"/>
                                        </p:tgtEl>
                                        <p:attrNameLst>
                                          <p:attrName>ppt_y</p:attrName>
                                        </p:attrNameLst>
                                      </p:cBhvr>
                                      <p:tavLst>
                                        <p:tav tm="0">
                                          <p:val>
                                            <p:strVal val="1+#ppt_h/2"/>
                                          </p:val>
                                        </p:tav>
                                        <p:tav tm="100000">
                                          <p:val>
                                            <p:strVal val="#ppt_y"/>
                                          </p:val>
                                        </p:tav>
                                      </p:tavLst>
                                    </p:anim>
                                  </p:childTnLst>
                                </p:cTn>
                              </p:par>
                              <p:par>
                                <p:cTn id="115" presetID="2" presetClass="entr" presetSubtype="4" fill="hold" nodeType="withEffect">
                                  <p:stCondLst>
                                    <p:cond delay="0"/>
                                  </p:stCondLst>
                                  <p:childTnLst>
                                    <p:set>
                                      <p:cBhvr>
                                        <p:cTn id="116" dur="1" fill="hold">
                                          <p:stCondLst>
                                            <p:cond delay="0"/>
                                          </p:stCondLst>
                                        </p:cTn>
                                        <p:tgtEl>
                                          <p:spTgt spid="69"/>
                                        </p:tgtEl>
                                        <p:attrNameLst>
                                          <p:attrName>style.visibility</p:attrName>
                                        </p:attrNameLst>
                                      </p:cBhvr>
                                      <p:to>
                                        <p:strVal val="visible"/>
                                      </p:to>
                                    </p:set>
                                    <p:anim calcmode="lin" valueType="num">
                                      <p:cBhvr additive="base">
                                        <p:cTn id="117" dur="500" fill="hold"/>
                                        <p:tgtEl>
                                          <p:spTgt spid="69"/>
                                        </p:tgtEl>
                                        <p:attrNameLst>
                                          <p:attrName>ppt_x</p:attrName>
                                        </p:attrNameLst>
                                      </p:cBhvr>
                                      <p:tavLst>
                                        <p:tav tm="0">
                                          <p:val>
                                            <p:strVal val="#ppt_x"/>
                                          </p:val>
                                        </p:tav>
                                        <p:tav tm="100000">
                                          <p:val>
                                            <p:strVal val="#ppt_x"/>
                                          </p:val>
                                        </p:tav>
                                      </p:tavLst>
                                    </p:anim>
                                    <p:anim calcmode="lin" valueType="num">
                                      <p:cBhvr additive="base">
                                        <p:cTn id="118" dur="500" fill="hold"/>
                                        <p:tgtEl>
                                          <p:spTgt spid="69"/>
                                        </p:tgtEl>
                                        <p:attrNameLst>
                                          <p:attrName>ppt_y</p:attrName>
                                        </p:attrNameLst>
                                      </p:cBhvr>
                                      <p:tavLst>
                                        <p:tav tm="0">
                                          <p:val>
                                            <p:strVal val="1+#ppt_h/2"/>
                                          </p:val>
                                        </p:tav>
                                        <p:tav tm="100000">
                                          <p:val>
                                            <p:strVal val="#ppt_y"/>
                                          </p:val>
                                        </p:tav>
                                      </p:tavLst>
                                    </p:anim>
                                  </p:childTnLst>
                                </p:cTn>
                              </p:par>
                            </p:childTnLst>
                          </p:cTn>
                        </p:par>
                      </p:childTnLst>
                    </p:cTn>
                  </p:par>
                  <p:par>
                    <p:cTn id="119" fill="hold">
                      <p:stCondLst>
                        <p:cond delay="indefinite"/>
                      </p:stCondLst>
                      <p:childTnLst>
                        <p:par>
                          <p:cTn id="120" fill="hold">
                            <p:stCondLst>
                              <p:cond delay="0"/>
                            </p:stCondLst>
                            <p:childTnLst>
                              <p:par>
                                <p:cTn id="121" presetID="2" presetClass="entr" presetSubtype="4" fill="hold" nodeType="clickEffect">
                                  <p:stCondLst>
                                    <p:cond delay="0"/>
                                  </p:stCondLst>
                                  <p:childTnLst>
                                    <p:set>
                                      <p:cBhvr>
                                        <p:cTn id="122" dur="1" fill="hold">
                                          <p:stCondLst>
                                            <p:cond delay="0"/>
                                          </p:stCondLst>
                                        </p:cTn>
                                        <p:tgtEl>
                                          <p:spTgt spid="52"/>
                                        </p:tgtEl>
                                        <p:attrNameLst>
                                          <p:attrName>style.visibility</p:attrName>
                                        </p:attrNameLst>
                                      </p:cBhvr>
                                      <p:to>
                                        <p:strVal val="visible"/>
                                      </p:to>
                                    </p:set>
                                    <p:anim calcmode="lin" valueType="num">
                                      <p:cBhvr additive="base">
                                        <p:cTn id="123" dur="500" fill="hold"/>
                                        <p:tgtEl>
                                          <p:spTgt spid="52"/>
                                        </p:tgtEl>
                                        <p:attrNameLst>
                                          <p:attrName>ppt_x</p:attrName>
                                        </p:attrNameLst>
                                      </p:cBhvr>
                                      <p:tavLst>
                                        <p:tav tm="0">
                                          <p:val>
                                            <p:strVal val="#ppt_x"/>
                                          </p:val>
                                        </p:tav>
                                        <p:tav tm="100000">
                                          <p:val>
                                            <p:strVal val="#ppt_x"/>
                                          </p:val>
                                        </p:tav>
                                      </p:tavLst>
                                    </p:anim>
                                    <p:anim calcmode="lin" valueType="num">
                                      <p:cBhvr additive="base">
                                        <p:cTn id="124" dur="500" fill="hold"/>
                                        <p:tgtEl>
                                          <p:spTgt spid="52"/>
                                        </p:tgtEl>
                                        <p:attrNameLst>
                                          <p:attrName>ppt_y</p:attrName>
                                        </p:attrNameLst>
                                      </p:cBhvr>
                                      <p:tavLst>
                                        <p:tav tm="0">
                                          <p:val>
                                            <p:strVal val="1+#ppt_h/2"/>
                                          </p:val>
                                        </p:tav>
                                        <p:tav tm="100000">
                                          <p:val>
                                            <p:strVal val="#ppt_y"/>
                                          </p:val>
                                        </p:tav>
                                      </p:tavLst>
                                    </p:anim>
                                  </p:childTnLst>
                                </p:cTn>
                              </p:par>
                              <p:par>
                                <p:cTn id="125" presetID="2" presetClass="entr" presetSubtype="4" fill="hold" nodeType="withEffect">
                                  <p:stCondLst>
                                    <p:cond delay="0"/>
                                  </p:stCondLst>
                                  <p:childTnLst>
                                    <p:set>
                                      <p:cBhvr>
                                        <p:cTn id="126" dur="1" fill="hold">
                                          <p:stCondLst>
                                            <p:cond delay="0"/>
                                          </p:stCondLst>
                                        </p:cTn>
                                        <p:tgtEl>
                                          <p:spTgt spid="54"/>
                                        </p:tgtEl>
                                        <p:attrNameLst>
                                          <p:attrName>style.visibility</p:attrName>
                                        </p:attrNameLst>
                                      </p:cBhvr>
                                      <p:to>
                                        <p:strVal val="visible"/>
                                      </p:to>
                                    </p:set>
                                    <p:anim calcmode="lin" valueType="num">
                                      <p:cBhvr additive="base">
                                        <p:cTn id="127" dur="500" fill="hold"/>
                                        <p:tgtEl>
                                          <p:spTgt spid="54"/>
                                        </p:tgtEl>
                                        <p:attrNameLst>
                                          <p:attrName>ppt_x</p:attrName>
                                        </p:attrNameLst>
                                      </p:cBhvr>
                                      <p:tavLst>
                                        <p:tav tm="0">
                                          <p:val>
                                            <p:strVal val="#ppt_x"/>
                                          </p:val>
                                        </p:tav>
                                        <p:tav tm="100000">
                                          <p:val>
                                            <p:strVal val="#ppt_x"/>
                                          </p:val>
                                        </p:tav>
                                      </p:tavLst>
                                    </p:anim>
                                    <p:anim calcmode="lin" valueType="num">
                                      <p:cBhvr additive="base">
                                        <p:cTn id="128" dur="500" fill="hold"/>
                                        <p:tgtEl>
                                          <p:spTgt spid="54"/>
                                        </p:tgtEl>
                                        <p:attrNameLst>
                                          <p:attrName>ppt_y</p:attrName>
                                        </p:attrNameLst>
                                      </p:cBhvr>
                                      <p:tavLst>
                                        <p:tav tm="0">
                                          <p:val>
                                            <p:strVal val="1+#ppt_h/2"/>
                                          </p:val>
                                        </p:tav>
                                        <p:tav tm="100000">
                                          <p:val>
                                            <p:strVal val="#ppt_y"/>
                                          </p:val>
                                        </p:tav>
                                      </p:tavLst>
                                    </p:anim>
                                  </p:childTnLst>
                                </p:cTn>
                              </p:par>
                            </p:childTnLst>
                          </p:cTn>
                        </p:par>
                      </p:childTnLst>
                    </p:cTn>
                  </p:par>
                  <p:par>
                    <p:cTn id="129" fill="hold">
                      <p:stCondLst>
                        <p:cond delay="indefinite"/>
                      </p:stCondLst>
                      <p:childTnLst>
                        <p:par>
                          <p:cTn id="130" fill="hold">
                            <p:stCondLst>
                              <p:cond delay="0"/>
                            </p:stCondLst>
                            <p:childTnLst>
                              <p:par>
                                <p:cTn id="131" presetID="2" presetClass="entr" presetSubtype="4" fill="hold" nodeType="clickEffect">
                                  <p:stCondLst>
                                    <p:cond delay="0"/>
                                  </p:stCondLst>
                                  <p:childTnLst>
                                    <p:set>
                                      <p:cBhvr>
                                        <p:cTn id="132" dur="1" fill="hold">
                                          <p:stCondLst>
                                            <p:cond delay="0"/>
                                          </p:stCondLst>
                                        </p:cTn>
                                        <p:tgtEl>
                                          <p:spTgt spid="72"/>
                                        </p:tgtEl>
                                        <p:attrNameLst>
                                          <p:attrName>style.visibility</p:attrName>
                                        </p:attrNameLst>
                                      </p:cBhvr>
                                      <p:to>
                                        <p:strVal val="visible"/>
                                      </p:to>
                                    </p:set>
                                    <p:anim calcmode="lin" valueType="num">
                                      <p:cBhvr additive="base">
                                        <p:cTn id="133" dur="500" fill="hold"/>
                                        <p:tgtEl>
                                          <p:spTgt spid="72"/>
                                        </p:tgtEl>
                                        <p:attrNameLst>
                                          <p:attrName>ppt_x</p:attrName>
                                        </p:attrNameLst>
                                      </p:cBhvr>
                                      <p:tavLst>
                                        <p:tav tm="0">
                                          <p:val>
                                            <p:strVal val="#ppt_x"/>
                                          </p:val>
                                        </p:tav>
                                        <p:tav tm="100000">
                                          <p:val>
                                            <p:strVal val="#ppt_x"/>
                                          </p:val>
                                        </p:tav>
                                      </p:tavLst>
                                    </p:anim>
                                    <p:anim calcmode="lin" valueType="num">
                                      <p:cBhvr additive="base">
                                        <p:cTn id="134" dur="500" fill="hold"/>
                                        <p:tgtEl>
                                          <p:spTgt spid="72"/>
                                        </p:tgtEl>
                                        <p:attrNameLst>
                                          <p:attrName>ppt_y</p:attrName>
                                        </p:attrNameLst>
                                      </p:cBhvr>
                                      <p:tavLst>
                                        <p:tav tm="0">
                                          <p:val>
                                            <p:strVal val="1+#ppt_h/2"/>
                                          </p:val>
                                        </p:tav>
                                        <p:tav tm="100000">
                                          <p:val>
                                            <p:strVal val="#ppt_y"/>
                                          </p:val>
                                        </p:tav>
                                      </p:tavLst>
                                    </p:anim>
                                  </p:childTnLst>
                                </p:cTn>
                              </p:par>
                              <p:par>
                                <p:cTn id="135" presetID="2" presetClass="entr" presetSubtype="4" fill="hold" nodeType="withEffect">
                                  <p:stCondLst>
                                    <p:cond delay="0"/>
                                  </p:stCondLst>
                                  <p:childTnLst>
                                    <p:set>
                                      <p:cBhvr>
                                        <p:cTn id="136" dur="1" fill="hold">
                                          <p:stCondLst>
                                            <p:cond delay="0"/>
                                          </p:stCondLst>
                                        </p:cTn>
                                        <p:tgtEl>
                                          <p:spTgt spid="71"/>
                                        </p:tgtEl>
                                        <p:attrNameLst>
                                          <p:attrName>style.visibility</p:attrName>
                                        </p:attrNameLst>
                                      </p:cBhvr>
                                      <p:to>
                                        <p:strVal val="visible"/>
                                      </p:to>
                                    </p:set>
                                    <p:anim calcmode="lin" valueType="num">
                                      <p:cBhvr additive="base">
                                        <p:cTn id="137" dur="500" fill="hold"/>
                                        <p:tgtEl>
                                          <p:spTgt spid="71"/>
                                        </p:tgtEl>
                                        <p:attrNameLst>
                                          <p:attrName>ppt_x</p:attrName>
                                        </p:attrNameLst>
                                      </p:cBhvr>
                                      <p:tavLst>
                                        <p:tav tm="0">
                                          <p:val>
                                            <p:strVal val="#ppt_x"/>
                                          </p:val>
                                        </p:tav>
                                        <p:tav tm="100000">
                                          <p:val>
                                            <p:strVal val="#ppt_x"/>
                                          </p:val>
                                        </p:tav>
                                      </p:tavLst>
                                    </p:anim>
                                    <p:anim calcmode="lin" valueType="num">
                                      <p:cBhvr additive="base">
                                        <p:cTn id="138" dur="500" fill="hold"/>
                                        <p:tgtEl>
                                          <p:spTgt spid="71"/>
                                        </p:tgtEl>
                                        <p:attrNameLst>
                                          <p:attrName>ppt_y</p:attrName>
                                        </p:attrNameLst>
                                      </p:cBhvr>
                                      <p:tavLst>
                                        <p:tav tm="0">
                                          <p:val>
                                            <p:strVal val="1+#ppt_h/2"/>
                                          </p:val>
                                        </p:tav>
                                        <p:tav tm="100000">
                                          <p:val>
                                            <p:strVal val="#ppt_y"/>
                                          </p:val>
                                        </p:tav>
                                      </p:tavLst>
                                    </p:anim>
                                  </p:childTnLst>
                                </p:cTn>
                              </p:par>
                            </p:childTnLst>
                          </p:cTn>
                        </p:par>
                      </p:childTnLst>
                    </p:cTn>
                  </p:par>
                  <p:par>
                    <p:cTn id="139" fill="hold">
                      <p:stCondLst>
                        <p:cond delay="indefinite"/>
                      </p:stCondLst>
                      <p:childTnLst>
                        <p:par>
                          <p:cTn id="140" fill="hold">
                            <p:stCondLst>
                              <p:cond delay="0"/>
                            </p:stCondLst>
                            <p:childTnLst>
                              <p:par>
                                <p:cTn id="141" presetID="21" presetClass="entr" presetSubtype="1" fill="hold" nodeType="clickEffect">
                                  <p:stCondLst>
                                    <p:cond delay="0"/>
                                  </p:stCondLst>
                                  <p:childTnLst>
                                    <p:set>
                                      <p:cBhvr>
                                        <p:cTn id="142" dur="1" fill="hold">
                                          <p:stCondLst>
                                            <p:cond delay="0"/>
                                          </p:stCondLst>
                                        </p:cTn>
                                        <p:tgtEl>
                                          <p:spTgt spid="64"/>
                                        </p:tgtEl>
                                        <p:attrNameLst>
                                          <p:attrName>style.visibility</p:attrName>
                                        </p:attrNameLst>
                                      </p:cBhvr>
                                      <p:to>
                                        <p:strVal val="visible"/>
                                      </p:to>
                                    </p:set>
                                    <p:animEffect transition="in" filter="wheel(1)">
                                      <p:cBhvr>
                                        <p:cTn id="143" dur="2000"/>
                                        <p:tgtEl>
                                          <p:spTgt spid="64"/>
                                        </p:tgtEl>
                                      </p:cBhvr>
                                    </p:animEffect>
                                  </p:childTnLst>
                                </p:cTn>
                              </p:par>
                            </p:childTnLst>
                          </p:cTn>
                        </p:par>
                      </p:childTnLst>
                    </p:cTn>
                  </p:par>
                  <p:par>
                    <p:cTn id="144" fill="hold">
                      <p:stCondLst>
                        <p:cond delay="indefinite"/>
                      </p:stCondLst>
                      <p:childTnLst>
                        <p:par>
                          <p:cTn id="145" fill="hold">
                            <p:stCondLst>
                              <p:cond delay="0"/>
                            </p:stCondLst>
                            <p:childTnLst>
                              <p:par>
                                <p:cTn id="146" presetID="1" presetClass="entr" presetSubtype="0" fill="hold" nodeType="clickEffect">
                                  <p:stCondLst>
                                    <p:cond delay="0"/>
                                  </p:stCondLst>
                                  <p:childTnLst>
                                    <p:set>
                                      <p:cBhvr>
                                        <p:cTn id="147"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876300" y="225322"/>
            <a:ext cx="7391400" cy="868362"/>
          </a:xfrm>
          <a:prstGeom prst="rect">
            <a:avLst/>
          </a:prstGeom>
        </p:spPr>
        <p:txBody>
          <a:bodyPr>
            <a:normAutofit/>
          </a:bodyPr>
          <a:lstStyle>
            <a:lvl1pPr algn="l" defTabSz="914400" rtl="0" eaLnBrk="1" latinLnBrk="0" hangingPunct="1">
              <a:spcBef>
                <a:spcPct val="0"/>
              </a:spcBef>
              <a:buNone/>
              <a:defRPr sz="3200" b="1" kern="1200" cap="none" baseline="0">
                <a:solidFill>
                  <a:schemeClr val="bg1"/>
                </a:solidFill>
                <a:latin typeface="+mj-lt"/>
                <a:ea typeface="+mj-ea"/>
                <a:cs typeface="+mj-cs"/>
              </a:defRPr>
            </a:lvl1pPr>
          </a:lstStyle>
          <a:p>
            <a:pPr algn="ctr"/>
            <a:r>
              <a:rPr lang="en-US" dirty="0">
                <a:solidFill>
                  <a:srgbClr val="006531"/>
                </a:solidFill>
              </a:rPr>
              <a:t>The researchers’ needs</a:t>
            </a:r>
          </a:p>
        </p:txBody>
      </p:sp>
      <p:sp>
        <p:nvSpPr>
          <p:cNvPr id="7" name="TextBox 6"/>
          <p:cNvSpPr txBox="1"/>
          <p:nvPr/>
        </p:nvSpPr>
        <p:spPr>
          <a:xfrm>
            <a:off x="749300" y="1018460"/>
            <a:ext cx="7670800" cy="5539978"/>
          </a:xfrm>
          <a:prstGeom prst="rect">
            <a:avLst/>
          </a:prstGeom>
          <a:noFill/>
        </p:spPr>
        <p:txBody>
          <a:bodyPr wrap="square" rtlCol="0">
            <a:spAutoFit/>
          </a:bodyPr>
          <a:lstStyle/>
          <a:p>
            <a:pPr marL="285750" indent="-285750">
              <a:buFont typeface="Arial"/>
              <a:buChar char="•"/>
            </a:pPr>
            <a:r>
              <a:rPr lang="en-US" sz="2400" b="1" dirty="0">
                <a:solidFill>
                  <a:schemeClr val="tx1"/>
                </a:solidFill>
              </a:rPr>
              <a:t>Store</a:t>
            </a:r>
            <a:r>
              <a:rPr lang="en-US" sz="2400" dirty="0">
                <a:solidFill>
                  <a:schemeClr val="tx1"/>
                </a:solidFill>
              </a:rPr>
              <a:t> data during research</a:t>
            </a:r>
          </a:p>
          <a:p>
            <a:pPr marL="285750" indent="-285750">
              <a:buFont typeface="Arial"/>
              <a:buChar char="•"/>
            </a:pPr>
            <a:r>
              <a:rPr lang="en-US" sz="2400" b="1" dirty="0">
                <a:solidFill>
                  <a:schemeClr val="tx1"/>
                </a:solidFill>
              </a:rPr>
              <a:t>Share</a:t>
            </a:r>
            <a:r>
              <a:rPr lang="en-US" sz="2400" dirty="0">
                <a:solidFill>
                  <a:schemeClr val="tx1"/>
                </a:solidFill>
              </a:rPr>
              <a:t> data during and after research</a:t>
            </a:r>
          </a:p>
          <a:p>
            <a:pPr marL="285750" indent="-285750">
              <a:buFont typeface="Arial"/>
              <a:buChar char="•"/>
            </a:pPr>
            <a:r>
              <a:rPr lang="en-US" sz="2400" b="1" dirty="0" err="1">
                <a:solidFill>
                  <a:schemeClr val="tx1"/>
                </a:solidFill>
              </a:rPr>
              <a:t>Synchronise</a:t>
            </a:r>
            <a:r>
              <a:rPr lang="en-US" sz="2400" dirty="0">
                <a:solidFill>
                  <a:schemeClr val="tx1"/>
                </a:solidFill>
              </a:rPr>
              <a:t> data across different locations</a:t>
            </a:r>
          </a:p>
          <a:p>
            <a:pPr marL="285750" indent="-285750">
              <a:buFont typeface="Arial"/>
              <a:buChar char="•"/>
            </a:pPr>
            <a:endParaRPr lang="en-US" sz="2400" b="1" dirty="0">
              <a:solidFill>
                <a:schemeClr val="tx1"/>
              </a:solidFill>
            </a:endParaRPr>
          </a:p>
          <a:p>
            <a:pPr marL="285750" indent="-285750">
              <a:buFont typeface="Arial"/>
              <a:buChar char="•"/>
            </a:pPr>
            <a:r>
              <a:rPr lang="en-US" sz="2400" b="1" dirty="0">
                <a:solidFill>
                  <a:schemeClr val="tx1"/>
                </a:solidFill>
              </a:rPr>
              <a:t>Backup </a:t>
            </a:r>
            <a:r>
              <a:rPr lang="en-US" sz="2400" dirty="0">
                <a:solidFill>
                  <a:schemeClr val="tx1"/>
                </a:solidFill>
              </a:rPr>
              <a:t>data</a:t>
            </a:r>
            <a:endParaRPr lang="en-US" sz="2400" b="1" dirty="0">
              <a:solidFill>
                <a:schemeClr val="tx1"/>
              </a:solidFill>
            </a:endParaRPr>
          </a:p>
          <a:p>
            <a:pPr marL="285750" indent="-285750">
              <a:buFont typeface="Arial"/>
              <a:buChar char="•"/>
            </a:pPr>
            <a:r>
              <a:rPr lang="en-US" sz="2400" b="1" dirty="0">
                <a:solidFill>
                  <a:schemeClr val="tx1"/>
                </a:solidFill>
              </a:rPr>
              <a:t>Archive</a:t>
            </a:r>
            <a:r>
              <a:rPr lang="en-US" sz="2400" dirty="0">
                <a:solidFill>
                  <a:schemeClr val="tx1"/>
                </a:solidFill>
              </a:rPr>
              <a:t> data</a:t>
            </a:r>
          </a:p>
          <a:p>
            <a:pPr marL="285750" indent="-285750">
              <a:buFont typeface="Arial"/>
              <a:buChar char="•"/>
            </a:pPr>
            <a:r>
              <a:rPr lang="en-US" sz="2400" b="1" dirty="0">
                <a:solidFill>
                  <a:schemeClr val="tx1"/>
                </a:solidFill>
              </a:rPr>
              <a:t>Publish </a:t>
            </a:r>
            <a:r>
              <a:rPr lang="en-US" sz="2400" dirty="0">
                <a:solidFill>
                  <a:schemeClr val="tx1"/>
                </a:solidFill>
              </a:rPr>
              <a:t>data</a:t>
            </a:r>
          </a:p>
          <a:p>
            <a:pPr marL="285750" indent="-285750">
              <a:buFont typeface="Arial"/>
              <a:buChar char="•"/>
            </a:pPr>
            <a:r>
              <a:rPr lang="en-US" sz="2400" b="1" dirty="0">
                <a:solidFill>
                  <a:schemeClr val="tx1"/>
                </a:solidFill>
              </a:rPr>
              <a:t>Link</a:t>
            </a:r>
            <a:r>
              <a:rPr lang="en-US" sz="2400" dirty="0">
                <a:solidFill>
                  <a:schemeClr val="tx1"/>
                </a:solidFill>
              </a:rPr>
              <a:t> publication to processed and raw data</a:t>
            </a:r>
          </a:p>
          <a:p>
            <a:pPr marL="285750" indent="-285750">
              <a:buFont typeface="Arial"/>
              <a:buChar char="•"/>
            </a:pPr>
            <a:r>
              <a:rPr lang="en-US" sz="2400" b="1" dirty="0">
                <a:solidFill>
                  <a:schemeClr val="tx1"/>
                </a:solidFill>
              </a:rPr>
              <a:t>Find</a:t>
            </a:r>
            <a:r>
              <a:rPr lang="en-US" sz="2400" dirty="0">
                <a:solidFill>
                  <a:schemeClr val="tx1"/>
                </a:solidFill>
              </a:rPr>
              <a:t> data and </a:t>
            </a:r>
            <a:r>
              <a:rPr lang="en-US" sz="2400" b="1" dirty="0">
                <a:solidFill>
                  <a:schemeClr val="tx1"/>
                </a:solidFill>
              </a:rPr>
              <a:t>make data findable </a:t>
            </a:r>
            <a:r>
              <a:rPr lang="en-US" sz="2400" dirty="0">
                <a:solidFill>
                  <a:schemeClr val="tx1"/>
                </a:solidFill>
              </a:rPr>
              <a:t>by others</a:t>
            </a:r>
          </a:p>
          <a:p>
            <a:endParaRPr lang="en-US" sz="2400" dirty="0">
              <a:solidFill>
                <a:schemeClr val="tx1"/>
              </a:solidFill>
            </a:endParaRPr>
          </a:p>
          <a:p>
            <a:pPr marL="285750" indent="-285750">
              <a:buFont typeface="Arial"/>
              <a:buChar char="•"/>
            </a:pPr>
            <a:r>
              <a:rPr lang="en-US" sz="2400" dirty="0">
                <a:solidFill>
                  <a:schemeClr val="tx1"/>
                </a:solidFill>
              </a:rPr>
              <a:t>Data </a:t>
            </a:r>
            <a:r>
              <a:rPr lang="en-US" sz="2400" b="1" dirty="0">
                <a:solidFill>
                  <a:schemeClr val="tx1"/>
                </a:solidFill>
              </a:rPr>
              <a:t>transfers</a:t>
            </a:r>
          </a:p>
          <a:p>
            <a:pPr marL="285750" indent="-285750">
              <a:buFont typeface="Arial"/>
              <a:buChar char="•"/>
            </a:pPr>
            <a:r>
              <a:rPr lang="en-US" sz="2400" dirty="0">
                <a:solidFill>
                  <a:schemeClr val="tx1"/>
                </a:solidFill>
              </a:rPr>
              <a:t>Data </a:t>
            </a:r>
            <a:r>
              <a:rPr lang="en-US" sz="2400" b="1" dirty="0">
                <a:solidFill>
                  <a:schemeClr val="tx1"/>
                </a:solidFill>
              </a:rPr>
              <a:t>provenance</a:t>
            </a:r>
            <a:r>
              <a:rPr lang="en-US" sz="2400" dirty="0">
                <a:solidFill>
                  <a:schemeClr val="tx1"/>
                </a:solidFill>
              </a:rPr>
              <a:t>: what happened with the data</a:t>
            </a:r>
          </a:p>
          <a:p>
            <a:endParaRPr lang="en-US" sz="2400" dirty="0">
              <a:solidFill>
                <a:schemeClr val="accent1">
                  <a:lumMod val="75000"/>
                </a:schemeClr>
              </a:solidFill>
            </a:endParaRPr>
          </a:p>
          <a:p>
            <a:pPr marL="285750" indent="-285750">
              <a:buFont typeface="Arial"/>
              <a:buChar char="•"/>
            </a:pPr>
            <a:r>
              <a:rPr lang="is-IS" sz="2400" dirty="0">
                <a:solidFill>
                  <a:schemeClr val="accent1">
                    <a:lumMod val="75000"/>
                  </a:schemeClr>
                </a:solidFill>
              </a:rPr>
              <a:t>…</a:t>
            </a:r>
            <a:endParaRPr lang="en-US" sz="2400" dirty="0">
              <a:solidFill>
                <a:schemeClr val="accent1">
                  <a:lumMod val="75000"/>
                </a:schemeClr>
              </a:solidFill>
            </a:endParaRPr>
          </a:p>
          <a:p>
            <a:r>
              <a:rPr lang="en-US" dirty="0">
                <a:solidFill>
                  <a:schemeClr val="accent1">
                    <a:lumMod val="75000"/>
                  </a:schemeClr>
                </a:solidFill>
              </a:rPr>
              <a:t>	</a:t>
            </a:r>
          </a:p>
        </p:txBody>
      </p:sp>
    </p:spTree>
    <p:extLst>
      <p:ext uri="{BB962C8B-B14F-4D97-AF65-F5344CB8AC3E}">
        <p14:creationId xmlns:p14="http://schemas.microsoft.com/office/powerpoint/2010/main" val="21575800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876300" y="225322"/>
            <a:ext cx="7391400" cy="868362"/>
          </a:xfrm>
          <a:prstGeom prst="rect">
            <a:avLst/>
          </a:prstGeom>
        </p:spPr>
        <p:txBody>
          <a:bodyPr>
            <a:normAutofit/>
          </a:bodyPr>
          <a:lstStyle>
            <a:lvl1pPr algn="l" defTabSz="914400" rtl="0" eaLnBrk="1" latinLnBrk="0" hangingPunct="1">
              <a:spcBef>
                <a:spcPct val="0"/>
              </a:spcBef>
              <a:buNone/>
              <a:defRPr sz="3200" b="1" kern="1200" cap="none" baseline="0">
                <a:solidFill>
                  <a:schemeClr val="bg1"/>
                </a:solidFill>
                <a:latin typeface="+mj-lt"/>
                <a:ea typeface="+mj-ea"/>
                <a:cs typeface="+mj-cs"/>
              </a:defRPr>
            </a:lvl1pPr>
          </a:lstStyle>
          <a:p>
            <a:pPr algn="ctr"/>
            <a:r>
              <a:rPr lang="en-US" dirty="0">
                <a:solidFill>
                  <a:srgbClr val="006531"/>
                </a:solidFill>
              </a:rPr>
              <a:t>Data Management</a:t>
            </a:r>
          </a:p>
        </p:txBody>
      </p:sp>
      <p:sp>
        <p:nvSpPr>
          <p:cNvPr id="7" name="TextBox 6"/>
          <p:cNvSpPr txBox="1"/>
          <p:nvPr/>
        </p:nvSpPr>
        <p:spPr>
          <a:xfrm>
            <a:off x="749300" y="1018460"/>
            <a:ext cx="7670800" cy="5539978"/>
          </a:xfrm>
          <a:prstGeom prst="rect">
            <a:avLst/>
          </a:prstGeom>
          <a:noFill/>
        </p:spPr>
        <p:txBody>
          <a:bodyPr wrap="square" rtlCol="0">
            <a:spAutoFit/>
          </a:bodyPr>
          <a:lstStyle/>
          <a:p>
            <a:pPr marL="285750" indent="-285750">
              <a:buFont typeface="Arial"/>
              <a:buChar char="•"/>
            </a:pPr>
            <a:r>
              <a:rPr lang="en-US" sz="2400" dirty="0">
                <a:solidFill>
                  <a:schemeClr val="tx1"/>
                </a:solidFill>
              </a:rPr>
              <a:t>Actions that contribute to effective </a:t>
            </a:r>
            <a:r>
              <a:rPr lang="en-US" sz="2400" b="1" dirty="0">
                <a:solidFill>
                  <a:schemeClr val="tx1"/>
                </a:solidFill>
              </a:rPr>
              <a:t>storage</a:t>
            </a:r>
            <a:r>
              <a:rPr lang="en-US" sz="2400" dirty="0">
                <a:solidFill>
                  <a:schemeClr val="tx1"/>
                </a:solidFill>
              </a:rPr>
              <a:t>, </a:t>
            </a:r>
            <a:r>
              <a:rPr lang="en-US" sz="2400" b="1" dirty="0">
                <a:solidFill>
                  <a:schemeClr val="tx1"/>
                </a:solidFill>
              </a:rPr>
              <a:t>preservation</a:t>
            </a:r>
            <a:r>
              <a:rPr lang="en-US" sz="2400" dirty="0">
                <a:solidFill>
                  <a:schemeClr val="tx1"/>
                </a:solidFill>
              </a:rPr>
              <a:t> and </a:t>
            </a:r>
            <a:r>
              <a:rPr lang="en-US" sz="2400" b="1" dirty="0">
                <a:solidFill>
                  <a:schemeClr val="tx1"/>
                </a:solidFill>
              </a:rPr>
              <a:t>reuse of data </a:t>
            </a:r>
            <a:r>
              <a:rPr lang="en-US" sz="2400" dirty="0">
                <a:solidFill>
                  <a:schemeClr val="tx1"/>
                </a:solidFill>
              </a:rPr>
              <a:t>and </a:t>
            </a:r>
            <a:r>
              <a:rPr lang="en-US" sz="2400" b="1" dirty="0">
                <a:solidFill>
                  <a:schemeClr val="tx1"/>
                </a:solidFill>
              </a:rPr>
              <a:t>documentation</a:t>
            </a:r>
            <a:r>
              <a:rPr lang="en-US" sz="2400" dirty="0">
                <a:solidFill>
                  <a:schemeClr val="tx1"/>
                </a:solidFill>
              </a:rPr>
              <a:t> throughout the </a:t>
            </a:r>
            <a:r>
              <a:rPr lang="en-US" sz="2400" b="1" dirty="0">
                <a:solidFill>
                  <a:schemeClr val="tx1"/>
                </a:solidFill>
              </a:rPr>
              <a:t>research lifecycle</a:t>
            </a:r>
            <a:r>
              <a:rPr lang="en-US" sz="2400" dirty="0">
                <a:solidFill>
                  <a:schemeClr val="tx1"/>
                </a:solidFill>
              </a:rPr>
              <a:t>.</a:t>
            </a:r>
          </a:p>
          <a:p>
            <a:pPr marL="285750" indent="-285750">
              <a:buFont typeface="Arial"/>
              <a:buChar char="•"/>
            </a:pPr>
            <a:endParaRPr lang="en-US" sz="2400" dirty="0">
              <a:solidFill>
                <a:schemeClr val="tx1"/>
              </a:solidFill>
            </a:endParaRPr>
          </a:p>
          <a:p>
            <a:pPr marL="285750" indent="-285750">
              <a:buFont typeface="Arial"/>
              <a:buChar char="•"/>
            </a:pPr>
            <a:endParaRPr lang="en-US" sz="2400" dirty="0">
              <a:solidFill>
                <a:schemeClr val="tx1"/>
              </a:solidFill>
            </a:endParaRPr>
          </a:p>
          <a:p>
            <a:pPr marL="285750" indent="-285750">
              <a:buFont typeface="Arial"/>
              <a:buChar char="•"/>
            </a:pPr>
            <a:r>
              <a:rPr lang="is-IS" sz="2400" b="1" dirty="0">
                <a:solidFill>
                  <a:schemeClr val="tx1"/>
                </a:solidFill>
              </a:rPr>
              <a:t>Data Management Plan (DMP): </a:t>
            </a:r>
            <a:r>
              <a:rPr lang="is-IS" sz="2400" dirty="0">
                <a:solidFill>
                  <a:schemeClr val="tx1"/>
                </a:solidFill>
              </a:rPr>
              <a:t>A document that outlines how data are to be handled both during and after a research project</a:t>
            </a:r>
          </a:p>
          <a:p>
            <a:pPr marL="342900" lvl="3" indent="-342900">
              <a:buFont typeface="Wingdings" charset="2"/>
              <a:buChar char="q"/>
            </a:pPr>
            <a:r>
              <a:rPr lang="is-IS" sz="2400" dirty="0">
                <a:solidFill>
                  <a:schemeClr val="tx1"/>
                </a:solidFill>
              </a:rPr>
              <a:t>research funders mandate writing a DMP</a:t>
            </a:r>
          </a:p>
          <a:p>
            <a:pPr marL="342900" lvl="3" indent="-342900">
              <a:buFont typeface="Wingdings" charset="2"/>
              <a:buChar char="q"/>
            </a:pPr>
            <a:r>
              <a:rPr lang="is-IS" sz="2400" dirty="0">
                <a:solidFill>
                  <a:schemeClr val="tx1"/>
                </a:solidFill>
              </a:rPr>
              <a:t>Type of data</a:t>
            </a:r>
          </a:p>
          <a:p>
            <a:pPr marL="342900" lvl="3" indent="-342900">
              <a:buFont typeface="Wingdings" charset="2"/>
              <a:buChar char="q"/>
            </a:pPr>
            <a:r>
              <a:rPr lang="is-IS" sz="2400" dirty="0">
                <a:solidFill>
                  <a:schemeClr val="tx1"/>
                </a:solidFill>
              </a:rPr>
              <a:t>Data &amp; metadata standards</a:t>
            </a:r>
          </a:p>
          <a:p>
            <a:pPr marL="342900" lvl="3" indent="-342900">
              <a:buFont typeface="Wingdings" charset="2"/>
              <a:buChar char="q"/>
            </a:pPr>
            <a:r>
              <a:rPr lang="is-IS" sz="2400" dirty="0">
                <a:solidFill>
                  <a:schemeClr val="tx1"/>
                </a:solidFill>
              </a:rPr>
              <a:t>Data storage, sharing, &amp; preserving</a:t>
            </a:r>
          </a:p>
          <a:p>
            <a:pPr marL="342900" lvl="3" indent="-342900">
              <a:buFont typeface="Wingdings" charset="2"/>
              <a:buChar char="q"/>
            </a:pPr>
            <a:r>
              <a:rPr lang="is-IS" sz="2400" dirty="0">
                <a:solidFill>
                  <a:schemeClr val="tx1"/>
                </a:solidFill>
              </a:rPr>
              <a:t>Budget &amp; finance</a:t>
            </a:r>
          </a:p>
          <a:p>
            <a:pPr marL="285750" indent="-285750">
              <a:buFont typeface="Arial"/>
              <a:buChar char="•"/>
            </a:pPr>
            <a:endParaRPr lang="en-US" sz="2400" b="1" dirty="0">
              <a:solidFill>
                <a:schemeClr val="accent1">
                  <a:lumMod val="75000"/>
                </a:schemeClr>
              </a:solidFill>
            </a:endParaRPr>
          </a:p>
          <a:p>
            <a:r>
              <a:rPr lang="en-US" dirty="0">
                <a:solidFill>
                  <a:schemeClr val="accent1">
                    <a:lumMod val="75000"/>
                  </a:schemeClr>
                </a:solidFill>
              </a:rPr>
              <a:t>	</a:t>
            </a:r>
          </a:p>
        </p:txBody>
      </p:sp>
    </p:spTree>
    <p:extLst>
      <p:ext uri="{BB962C8B-B14F-4D97-AF65-F5344CB8AC3E}">
        <p14:creationId xmlns:p14="http://schemas.microsoft.com/office/powerpoint/2010/main" val="3670012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Oval 53"/>
          <p:cNvSpPr/>
          <p:nvPr/>
        </p:nvSpPr>
        <p:spPr>
          <a:xfrm>
            <a:off x="2806700" y="1785746"/>
            <a:ext cx="3454400" cy="3284820"/>
          </a:xfrm>
          <a:prstGeom prst="ellipse">
            <a:avLst/>
          </a:prstGeom>
          <a:ln w="76200" cmpd="sng"/>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6" name="Rectangle 5"/>
          <p:cNvSpPr/>
          <p:nvPr/>
        </p:nvSpPr>
        <p:spPr>
          <a:xfrm>
            <a:off x="6885130" y="1988440"/>
            <a:ext cx="1759660" cy="1200329"/>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hangingPunct="1"/>
            <a:r>
              <a:rPr lang="en-US" sz="1200" b="1" kern="1200" dirty="0">
                <a:solidFill>
                  <a:prstClr val="black"/>
                </a:solidFill>
                <a:latin typeface="Arial"/>
              </a:rPr>
              <a:t>PROCESSING DATA:  </a:t>
            </a:r>
            <a:r>
              <a:rPr lang="en-US" sz="1200" kern="1200" dirty="0">
                <a:solidFill>
                  <a:prstClr val="black"/>
                </a:solidFill>
                <a:latin typeface="Arial"/>
              </a:rPr>
              <a:t>entering, transcribing, checking &amp; validating, anonymizing and describing</a:t>
            </a:r>
          </a:p>
        </p:txBody>
      </p:sp>
      <p:sp>
        <p:nvSpPr>
          <p:cNvPr id="7" name="Rectangle 6"/>
          <p:cNvSpPr/>
          <p:nvPr/>
        </p:nvSpPr>
        <p:spPr>
          <a:xfrm>
            <a:off x="6923230" y="3945220"/>
            <a:ext cx="1625600" cy="1015663"/>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hangingPunct="1"/>
            <a:r>
              <a:rPr lang="en-US" sz="1200" b="1" kern="1200" dirty="0">
                <a:solidFill>
                  <a:prstClr val="black"/>
                </a:solidFill>
                <a:latin typeface="Arial"/>
              </a:rPr>
              <a:t>ANALYSING DATA: </a:t>
            </a:r>
            <a:r>
              <a:rPr lang="en-US" sz="1200" kern="1200" dirty="0">
                <a:solidFill>
                  <a:prstClr val="black"/>
                </a:solidFill>
                <a:latin typeface="Arial"/>
              </a:rPr>
              <a:t>interpreting, deriving, producing outputs &amp; publishing, preparing for sharing</a:t>
            </a:r>
          </a:p>
        </p:txBody>
      </p:sp>
      <p:sp>
        <p:nvSpPr>
          <p:cNvPr id="8" name="Rectangle 7"/>
          <p:cNvSpPr/>
          <p:nvPr/>
        </p:nvSpPr>
        <p:spPr>
          <a:xfrm>
            <a:off x="5406529" y="5317092"/>
            <a:ext cx="2608338" cy="830997"/>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hangingPunct="1"/>
            <a:r>
              <a:rPr lang="en-US" sz="1200" b="1" kern="1200" dirty="0">
                <a:solidFill>
                  <a:prstClr val="black"/>
                </a:solidFill>
                <a:latin typeface="Arial"/>
              </a:rPr>
              <a:t>PRESERVING DATA: </a:t>
            </a:r>
            <a:r>
              <a:rPr lang="en-US" sz="1200" kern="1200" dirty="0">
                <a:solidFill>
                  <a:prstClr val="black"/>
                </a:solidFill>
                <a:latin typeface="Arial"/>
              </a:rPr>
              <a:t>migrating, backing-up, storing, creating metadata and documentation, archiving</a:t>
            </a:r>
          </a:p>
        </p:txBody>
      </p:sp>
      <p:sp>
        <p:nvSpPr>
          <p:cNvPr id="10" name="Rectangle 9"/>
          <p:cNvSpPr/>
          <p:nvPr/>
        </p:nvSpPr>
        <p:spPr>
          <a:xfrm>
            <a:off x="293730" y="2313782"/>
            <a:ext cx="1828800" cy="1015663"/>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hangingPunct="1"/>
            <a:r>
              <a:rPr lang="en-US" sz="1200" b="1" kern="1200" dirty="0">
                <a:solidFill>
                  <a:prstClr val="black"/>
                </a:solidFill>
                <a:latin typeface="Arial"/>
              </a:rPr>
              <a:t>RE-USING DATA: </a:t>
            </a:r>
            <a:r>
              <a:rPr lang="en-US" sz="1200" kern="1200" dirty="0">
                <a:solidFill>
                  <a:prstClr val="black"/>
                </a:solidFill>
                <a:latin typeface="Arial"/>
              </a:rPr>
              <a:t>for follow-ups, new research, research reviews, </a:t>
            </a:r>
            <a:r>
              <a:rPr lang="en-US" sz="1200" kern="1200" dirty="0" err="1">
                <a:solidFill>
                  <a:prstClr val="black"/>
                </a:solidFill>
                <a:latin typeface="Arial"/>
              </a:rPr>
              <a:t>scrutinising</a:t>
            </a:r>
            <a:r>
              <a:rPr lang="en-US" sz="1200" kern="1200" dirty="0">
                <a:solidFill>
                  <a:prstClr val="black"/>
                </a:solidFill>
                <a:latin typeface="Arial"/>
              </a:rPr>
              <a:t>, teaching &amp; learning</a:t>
            </a:r>
          </a:p>
        </p:txBody>
      </p:sp>
      <p:sp>
        <p:nvSpPr>
          <p:cNvPr id="11" name="Rectangle 10"/>
          <p:cNvSpPr/>
          <p:nvPr/>
        </p:nvSpPr>
        <p:spPr>
          <a:xfrm>
            <a:off x="1538163" y="995326"/>
            <a:ext cx="2387600" cy="830997"/>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hangingPunct="1"/>
            <a:r>
              <a:rPr lang="en-US" sz="1200" b="1" kern="1200" dirty="0">
                <a:solidFill>
                  <a:prstClr val="black"/>
                </a:solidFill>
                <a:latin typeface="Arial"/>
              </a:rPr>
              <a:t>CREATING DATA: </a:t>
            </a:r>
            <a:r>
              <a:rPr lang="en-US" sz="1200" kern="1200" dirty="0">
                <a:solidFill>
                  <a:prstClr val="black"/>
                </a:solidFill>
                <a:latin typeface="Arial"/>
              </a:rPr>
              <a:t>designing, planning consent, collection and management, capturing and creating metadata</a:t>
            </a:r>
          </a:p>
        </p:txBody>
      </p:sp>
      <p:sp>
        <p:nvSpPr>
          <p:cNvPr id="14" name="Title 1"/>
          <p:cNvSpPr txBox="1">
            <a:spLocks/>
          </p:cNvSpPr>
          <p:nvPr/>
        </p:nvSpPr>
        <p:spPr>
          <a:xfrm>
            <a:off x="1295400" y="274638"/>
            <a:ext cx="7391400" cy="868362"/>
          </a:xfrm>
          <a:prstGeom prst="rect">
            <a:avLst/>
          </a:prstGeom>
        </p:spPr>
        <p:txBody>
          <a:bodyPr>
            <a:normAutofit/>
          </a:bodyPr>
          <a:lstStyle>
            <a:lvl1pPr algn="l" defTabSz="914400" rtl="0" eaLnBrk="1" latinLnBrk="0" hangingPunct="1">
              <a:spcBef>
                <a:spcPct val="0"/>
              </a:spcBef>
              <a:buNone/>
              <a:defRPr sz="3200" b="1" kern="1200" cap="none" baseline="0">
                <a:solidFill>
                  <a:schemeClr val="bg1"/>
                </a:solidFill>
                <a:latin typeface="+mj-lt"/>
                <a:ea typeface="+mj-ea"/>
                <a:cs typeface="+mj-cs"/>
              </a:defRPr>
            </a:lvl1pPr>
          </a:lstStyle>
          <a:p>
            <a:pPr algn="ctr"/>
            <a:r>
              <a:rPr lang="en-US" dirty="0">
                <a:solidFill>
                  <a:srgbClr val="006531"/>
                </a:solidFill>
              </a:rPr>
              <a:t>The data Life cycle</a:t>
            </a:r>
          </a:p>
        </p:txBody>
      </p:sp>
      <p:cxnSp>
        <p:nvCxnSpPr>
          <p:cNvPr id="58" name="Straight Connector 57"/>
          <p:cNvCxnSpPr>
            <a:stCxn id="54" idx="0"/>
            <a:endCxn id="54" idx="4"/>
          </p:cNvCxnSpPr>
          <p:nvPr/>
        </p:nvCxnSpPr>
        <p:spPr>
          <a:xfrm>
            <a:off x="4533900" y="1785746"/>
            <a:ext cx="0" cy="3284820"/>
          </a:xfrm>
          <a:prstGeom prst="line">
            <a:avLst/>
          </a:prstGeom>
          <a:ln w="76200" cmpd="sng"/>
        </p:spPr>
        <p:style>
          <a:lnRef idx="2">
            <a:schemeClr val="accent1"/>
          </a:lnRef>
          <a:fillRef idx="0">
            <a:schemeClr val="accent1"/>
          </a:fillRef>
          <a:effectRef idx="1">
            <a:schemeClr val="accent1"/>
          </a:effectRef>
          <a:fontRef idx="minor">
            <a:schemeClr val="tx1"/>
          </a:fontRef>
        </p:style>
      </p:cxnSp>
      <p:cxnSp>
        <p:nvCxnSpPr>
          <p:cNvPr id="60" name="Straight Connector 59"/>
          <p:cNvCxnSpPr>
            <a:stCxn id="54" idx="0"/>
          </p:cNvCxnSpPr>
          <p:nvPr/>
        </p:nvCxnSpPr>
        <p:spPr>
          <a:xfrm>
            <a:off x="4533900" y="1785746"/>
            <a:ext cx="1460500" cy="2468754"/>
          </a:xfrm>
          <a:prstGeom prst="line">
            <a:avLst/>
          </a:prstGeom>
          <a:ln w="76200" cmpd="sng"/>
        </p:spPr>
        <p:style>
          <a:lnRef idx="2">
            <a:schemeClr val="accent1"/>
          </a:lnRef>
          <a:fillRef idx="0">
            <a:schemeClr val="accent1"/>
          </a:fillRef>
          <a:effectRef idx="1">
            <a:schemeClr val="accent1"/>
          </a:effectRef>
          <a:fontRef idx="minor">
            <a:schemeClr val="tx1"/>
          </a:fontRef>
        </p:style>
      </p:cxnSp>
      <p:cxnSp>
        <p:nvCxnSpPr>
          <p:cNvPr id="65" name="Straight Connector 64"/>
          <p:cNvCxnSpPr>
            <a:stCxn id="54" idx="0"/>
          </p:cNvCxnSpPr>
          <p:nvPr/>
        </p:nvCxnSpPr>
        <p:spPr>
          <a:xfrm flipH="1">
            <a:off x="3086100" y="1785746"/>
            <a:ext cx="1447800" cy="2570354"/>
          </a:xfrm>
          <a:prstGeom prst="line">
            <a:avLst/>
          </a:prstGeom>
          <a:ln w="76200" cmpd="sng"/>
        </p:spPr>
        <p:style>
          <a:lnRef idx="2">
            <a:schemeClr val="accent1"/>
          </a:lnRef>
          <a:fillRef idx="0">
            <a:schemeClr val="accent1"/>
          </a:fillRef>
          <a:effectRef idx="1">
            <a:schemeClr val="accent1"/>
          </a:effectRef>
          <a:fontRef idx="minor">
            <a:schemeClr val="tx1"/>
          </a:fontRef>
        </p:style>
      </p:cxnSp>
      <p:cxnSp>
        <p:nvCxnSpPr>
          <p:cNvPr id="76" name="Straight Connector 75"/>
          <p:cNvCxnSpPr/>
          <p:nvPr/>
        </p:nvCxnSpPr>
        <p:spPr>
          <a:xfrm>
            <a:off x="3086100" y="2578100"/>
            <a:ext cx="2908300" cy="1676400"/>
          </a:xfrm>
          <a:prstGeom prst="line">
            <a:avLst/>
          </a:prstGeom>
          <a:ln w="76200" cmpd="sng"/>
        </p:spPr>
        <p:style>
          <a:lnRef idx="2">
            <a:schemeClr val="accent1"/>
          </a:lnRef>
          <a:fillRef idx="0">
            <a:schemeClr val="accent1"/>
          </a:fillRef>
          <a:effectRef idx="1">
            <a:schemeClr val="accent1"/>
          </a:effectRef>
          <a:fontRef idx="minor">
            <a:schemeClr val="tx1"/>
          </a:fontRef>
        </p:style>
      </p:cxnSp>
      <p:cxnSp>
        <p:nvCxnSpPr>
          <p:cNvPr id="69" name="Straight Connector 68"/>
          <p:cNvCxnSpPr>
            <a:stCxn id="54" idx="4"/>
          </p:cNvCxnSpPr>
          <p:nvPr/>
        </p:nvCxnSpPr>
        <p:spPr>
          <a:xfrm flipV="1">
            <a:off x="4533900" y="2578100"/>
            <a:ext cx="1460500" cy="2492466"/>
          </a:xfrm>
          <a:prstGeom prst="line">
            <a:avLst/>
          </a:prstGeom>
          <a:ln w="76200" cmpd="sng"/>
        </p:spPr>
        <p:style>
          <a:lnRef idx="2">
            <a:schemeClr val="accent1"/>
          </a:lnRef>
          <a:fillRef idx="0">
            <a:schemeClr val="accent1"/>
          </a:fillRef>
          <a:effectRef idx="1">
            <a:schemeClr val="accent1"/>
          </a:effectRef>
          <a:fontRef idx="minor">
            <a:schemeClr val="tx1"/>
          </a:fontRef>
        </p:style>
      </p:cxnSp>
      <p:cxnSp>
        <p:nvCxnSpPr>
          <p:cNvPr id="71" name="Straight Connector 70"/>
          <p:cNvCxnSpPr>
            <a:stCxn id="54" idx="4"/>
          </p:cNvCxnSpPr>
          <p:nvPr/>
        </p:nvCxnSpPr>
        <p:spPr>
          <a:xfrm flipH="1" flipV="1">
            <a:off x="3086100" y="2578100"/>
            <a:ext cx="1447800" cy="2492466"/>
          </a:xfrm>
          <a:prstGeom prst="line">
            <a:avLst/>
          </a:prstGeom>
          <a:ln w="76200" cmpd="sng"/>
        </p:spPr>
        <p:style>
          <a:lnRef idx="2">
            <a:schemeClr val="accent1"/>
          </a:lnRef>
          <a:fillRef idx="0">
            <a:schemeClr val="accent1"/>
          </a:fillRef>
          <a:effectRef idx="1">
            <a:schemeClr val="accent1"/>
          </a:effectRef>
          <a:fontRef idx="minor">
            <a:schemeClr val="tx1"/>
          </a:fontRef>
        </p:style>
      </p:cxnSp>
      <p:cxnSp>
        <p:nvCxnSpPr>
          <p:cNvPr id="74" name="Straight Connector 73"/>
          <p:cNvCxnSpPr/>
          <p:nvPr/>
        </p:nvCxnSpPr>
        <p:spPr>
          <a:xfrm flipH="1">
            <a:off x="3086100" y="2578100"/>
            <a:ext cx="2908300" cy="1778000"/>
          </a:xfrm>
          <a:prstGeom prst="line">
            <a:avLst/>
          </a:prstGeom>
          <a:ln w="76200" cmpd="sng"/>
        </p:spPr>
        <p:style>
          <a:lnRef idx="2">
            <a:schemeClr val="accent1"/>
          </a:lnRef>
          <a:fillRef idx="0">
            <a:schemeClr val="accent1"/>
          </a:fillRef>
          <a:effectRef idx="1">
            <a:schemeClr val="accent1"/>
          </a:effectRef>
          <a:fontRef idx="minor">
            <a:schemeClr val="tx1"/>
          </a:fontRef>
        </p:style>
      </p:cxnSp>
      <p:grpSp>
        <p:nvGrpSpPr>
          <p:cNvPr id="24" name="Group 23"/>
          <p:cNvGrpSpPr/>
          <p:nvPr/>
        </p:nvGrpSpPr>
        <p:grpSpPr>
          <a:xfrm>
            <a:off x="3945790" y="887687"/>
            <a:ext cx="1277819" cy="1277819"/>
            <a:chOff x="2811694" y="2"/>
            <a:chExt cx="1277819" cy="1277819"/>
          </a:xfrm>
        </p:grpSpPr>
        <p:sp>
          <p:nvSpPr>
            <p:cNvPr id="25" name="Oval 24"/>
            <p:cNvSpPr/>
            <p:nvPr/>
          </p:nvSpPr>
          <p:spPr>
            <a:xfrm>
              <a:off x="2811694" y="2"/>
              <a:ext cx="1277819" cy="1277819"/>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6" name="Oval 4"/>
            <p:cNvSpPr/>
            <p:nvPr/>
          </p:nvSpPr>
          <p:spPr>
            <a:xfrm>
              <a:off x="2998826" y="187134"/>
              <a:ext cx="903555" cy="90355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3970" tIns="13970" rIns="13970" bIns="13970" numCol="1" spcCol="1270" anchor="ctr" anchorCtr="0">
              <a:noAutofit/>
            </a:bodyPr>
            <a:lstStyle/>
            <a:p>
              <a:pPr lvl="0" algn="ctr" defTabSz="466725">
                <a:lnSpc>
                  <a:spcPct val="90000"/>
                </a:lnSpc>
                <a:spcBef>
                  <a:spcPct val="0"/>
                </a:spcBef>
                <a:spcAft>
                  <a:spcPct val="35000"/>
                </a:spcAft>
              </a:pPr>
              <a:r>
                <a:rPr lang="en-US" sz="1050" b="1" kern="1200" cap="all" dirty="0">
                  <a:latin typeface="Helvetica"/>
                  <a:cs typeface="Helvetica"/>
                </a:rPr>
                <a:t>Creating</a:t>
              </a:r>
              <a:r>
                <a:rPr lang="en-US" sz="1050" kern="1200" cap="all" dirty="0">
                  <a:latin typeface="Helvetica"/>
                  <a:cs typeface="Helvetica"/>
                </a:rPr>
                <a:t> data</a:t>
              </a:r>
            </a:p>
          </p:txBody>
        </p:sp>
      </p:grpSp>
      <p:grpSp>
        <p:nvGrpSpPr>
          <p:cNvPr id="33" name="Group 32"/>
          <p:cNvGrpSpPr/>
          <p:nvPr/>
        </p:nvGrpSpPr>
        <p:grpSpPr>
          <a:xfrm>
            <a:off x="3971190" y="4725923"/>
            <a:ext cx="1277819" cy="1277819"/>
            <a:chOff x="2811563" y="3842358"/>
            <a:chExt cx="1277819" cy="1277819"/>
          </a:xfrm>
        </p:grpSpPr>
        <p:sp>
          <p:nvSpPr>
            <p:cNvPr id="34" name="Oval 33"/>
            <p:cNvSpPr/>
            <p:nvPr/>
          </p:nvSpPr>
          <p:spPr>
            <a:xfrm>
              <a:off x="2811563" y="3842358"/>
              <a:ext cx="1277819" cy="1277819"/>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5" name="Oval 4"/>
            <p:cNvSpPr/>
            <p:nvPr/>
          </p:nvSpPr>
          <p:spPr>
            <a:xfrm>
              <a:off x="2998695" y="4029490"/>
              <a:ext cx="903555" cy="90355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3970" tIns="13970" rIns="13970" bIns="13970" numCol="1" spcCol="1270" anchor="ctr" anchorCtr="0">
              <a:noAutofit/>
            </a:bodyPr>
            <a:lstStyle/>
            <a:p>
              <a:pPr lvl="0" algn="ctr" defTabSz="466725">
                <a:lnSpc>
                  <a:spcPct val="90000"/>
                </a:lnSpc>
                <a:spcBef>
                  <a:spcPct val="0"/>
                </a:spcBef>
                <a:spcAft>
                  <a:spcPct val="35000"/>
                </a:spcAft>
              </a:pPr>
              <a:r>
                <a:rPr lang="en-US" sz="1050" b="1" kern="1200" cap="all" dirty="0">
                  <a:latin typeface="Helvetica"/>
                  <a:cs typeface="Helvetica"/>
                </a:rPr>
                <a:t>Preserving</a:t>
              </a:r>
              <a:r>
                <a:rPr lang="en-US" sz="1050" kern="1200" cap="all" dirty="0">
                  <a:latin typeface="Helvetica"/>
                  <a:cs typeface="Helvetica"/>
                </a:rPr>
                <a:t> data</a:t>
              </a:r>
            </a:p>
          </p:txBody>
        </p:sp>
      </p:grpSp>
      <p:sp>
        <p:nvSpPr>
          <p:cNvPr id="9" name="Rectangle 8"/>
          <p:cNvSpPr/>
          <p:nvPr/>
        </p:nvSpPr>
        <p:spPr>
          <a:xfrm>
            <a:off x="739121" y="4002277"/>
            <a:ext cx="1498600" cy="830997"/>
          </a:xfrm>
          <a:prstGeom prst="rect">
            <a:avLst/>
          </a:prstGeom>
          <a:ln w="28575" cmpd="sng"/>
        </p:spPr>
        <p:style>
          <a:lnRef idx="2">
            <a:schemeClr val="accent1"/>
          </a:lnRef>
          <a:fillRef idx="1">
            <a:schemeClr val="lt1"/>
          </a:fillRef>
          <a:effectRef idx="0">
            <a:schemeClr val="accent1"/>
          </a:effectRef>
          <a:fontRef idx="minor">
            <a:schemeClr val="dk1"/>
          </a:fontRef>
        </p:style>
        <p:txBody>
          <a:bodyPr wrap="square">
            <a:spAutoFit/>
          </a:bodyPr>
          <a:lstStyle/>
          <a:p>
            <a:pPr hangingPunct="1"/>
            <a:r>
              <a:rPr lang="en-US" sz="1200" b="1" kern="1200" dirty="0">
                <a:solidFill>
                  <a:prstClr val="black"/>
                </a:solidFill>
                <a:latin typeface="Arial"/>
              </a:rPr>
              <a:t>ACCESS TO DATA: </a:t>
            </a:r>
            <a:r>
              <a:rPr lang="en-US" sz="1200" kern="1200" dirty="0">
                <a:solidFill>
                  <a:prstClr val="black"/>
                </a:solidFill>
                <a:latin typeface="Arial"/>
              </a:rPr>
              <a:t>distributing, sharing, controlling access, promoting</a:t>
            </a:r>
          </a:p>
        </p:txBody>
      </p:sp>
      <p:sp>
        <p:nvSpPr>
          <p:cNvPr id="77" name="TextBox 76"/>
          <p:cNvSpPr txBox="1"/>
          <p:nvPr/>
        </p:nvSpPr>
        <p:spPr>
          <a:xfrm>
            <a:off x="3676371" y="2929710"/>
            <a:ext cx="1715058" cy="646331"/>
          </a:xfrm>
          <a:prstGeom prst="rect">
            <a:avLst/>
          </a:prstGeom>
          <a:noFill/>
        </p:spPr>
        <p:txBody>
          <a:bodyPr wrap="none" rtlCol="0">
            <a:spAutoFit/>
          </a:bodyPr>
          <a:lstStyle/>
          <a:p>
            <a:pPr hangingPunct="1"/>
            <a:r>
              <a:rPr lang="en-US" sz="3600" kern="1200" dirty="0">
                <a:solidFill>
                  <a:schemeClr val="tx1"/>
                </a:solidFill>
                <a:effectLst>
                  <a:glow rad="101600">
                    <a:schemeClr val="accent2">
                      <a:satMod val="175000"/>
                      <a:alpha val="40000"/>
                    </a:schemeClr>
                  </a:glow>
                </a:effectLst>
                <a:latin typeface="Arial"/>
                <a:ea typeface="+mn-ea"/>
                <a:cs typeface="+mn-cs"/>
              </a:rPr>
              <a:t>TRUST</a:t>
            </a:r>
          </a:p>
        </p:txBody>
      </p:sp>
      <p:cxnSp>
        <p:nvCxnSpPr>
          <p:cNvPr id="81" name="Straight Connector 80"/>
          <p:cNvCxnSpPr/>
          <p:nvPr/>
        </p:nvCxnSpPr>
        <p:spPr>
          <a:xfrm flipH="1">
            <a:off x="3312585" y="4284715"/>
            <a:ext cx="2442630" cy="0"/>
          </a:xfrm>
          <a:prstGeom prst="line">
            <a:avLst/>
          </a:prstGeom>
          <a:ln w="76200" cmpd="sng"/>
        </p:spPr>
        <p:style>
          <a:lnRef idx="2">
            <a:schemeClr val="accent1"/>
          </a:lnRef>
          <a:fillRef idx="0">
            <a:schemeClr val="accent1"/>
          </a:fillRef>
          <a:effectRef idx="1">
            <a:schemeClr val="accent1"/>
          </a:effectRef>
          <a:fontRef idx="minor">
            <a:schemeClr val="tx1"/>
          </a:fontRef>
        </p:style>
      </p:cxnSp>
      <p:cxnSp>
        <p:nvCxnSpPr>
          <p:cNvPr id="83" name="Straight Connector 82"/>
          <p:cNvCxnSpPr/>
          <p:nvPr/>
        </p:nvCxnSpPr>
        <p:spPr>
          <a:xfrm>
            <a:off x="3312585" y="2596997"/>
            <a:ext cx="2442630" cy="0"/>
          </a:xfrm>
          <a:prstGeom prst="line">
            <a:avLst/>
          </a:prstGeom>
          <a:ln w="76200" cmpd="sng"/>
        </p:spPr>
        <p:style>
          <a:lnRef idx="2">
            <a:schemeClr val="accent1"/>
          </a:lnRef>
          <a:fillRef idx="0">
            <a:schemeClr val="accent1"/>
          </a:fillRef>
          <a:effectRef idx="1">
            <a:schemeClr val="accent1"/>
          </a:effectRef>
          <a:fontRef idx="minor">
            <a:schemeClr val="tx1"/>
          </a:fontRef>
        </p:style>
      </p:cxnSp>
      <p:grpSp>
        <p:nvGrpSpPr>
          <p:cNvPr id="39" name="Group 38"/>
          <p:cNvGrpSpPr/>
          <p:nvPr/>
        </p:nvGrpSpPr>
        <p:grpSpPr>
          <a:xfrm>
            <a:off x="2320190" y="1839023"/>
            <a:ext cx="1277819" cy="1277819"/>
            <a:chOff x="1148498" y="961844"/>
            <a:chExt cx="1277819" cy="1277819"/>
          </a:xfrm>
        </p:grpSpPr>
        <p:sp>
          <p:nvSpPr>
            <p:cNvPr id="40" name="Oval 39"/>
            <p:cNvSpPr/>
            <p:nvPr/>
          </p:nvSpPr>
          <p:spPr>
            <a:xfrm>
              <a:off x="1148498" y="961844"/>
              <a:ext cx="1277819" cy="1277819"/>
            </a:xfrm>
            <a:prstGeom prst="ellipse">
              <a:avLst/>
            </a:prstGeom>
            <a:ln w="28575" cmpd="sng"/>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1" name="Oval 4"/>
            <p:cNvSpPr/>
            <p:nvPr/>
          </p:nvSpPr>
          <p:spPr>
            <a:xfrm>
              <a:off x="1335630" y="1148976"/>
              <a:ext cx="903555" cy="903555"/>
            </a:xfrm>
            <a:prstGeom prst="rect">
              <a:avLst/>
            </a:prstGeom>
            <a:ln w="28575" cmpd="sng"/>
          </p:spPr>
          <p:style>
            <a:lnRef idx="0">
              <a:scrgbClr r="0" g="0" b="0"/>
            </a:lnRef>
            <a:fillRef idx="0">
              <a:scrgbClr r="0" g="0" b="0"/>
            </a:fillRef>
            <a:effectRef idx="0">
              <a:scrgbClr r="0" g="0" b="0"/>
            </a:effectRef>
            <a:fontRef idx="minor">
              <a:schemeClr val="lt1"/>
            </a:fontRef>
          </p:style>
          <p:txBody>
            <a:bodyPr spcFirstLastPara="0" vert="horz" wrap="square" lIns="13970" tIns="13970" rIns="13970" bIns="13970" numCol="1" spcCol="1270" anchor="ctr" anchorCtr="0">
              <a:noAutofit/>
            </a:bodyPr>
            <a:lstStyle/>
            <a:p>
              <a:pPr lvl="0" algn="ctr" defTabSz="466725">
                <a:lnSpc>
                  <a:spcPct val="90000"/>
                </a:lnSpc>
                <a:spcBef>
                  <a:spcPct val="0"/>
                </a:spcBef>
                <a:spcAft>
                  <a:spcPct val="35000"/>
                </a:spcAft>
              </a:pPr>
              <a:r>
                <a:rPr lang="en-US" sz="1050" b="1" kern="1200" cap="all" dirty="0">
                  <a:latin typeface="Helvetica"/>
                  <a:cs typeface="Helvetica"/>
                </a:rPr>
                <a:t>Re-using </a:t>
              </a:r>
              <a:r>
                <a:rPr lang="en-US" sz="1050" kern="1200" cap="all" dirty="0">
                  <a:latin typeface="Helvetica"/>
                  <a:cs typeface="Helvetica"/>
                </a:rPr>
                <a:t>data</a:t>
              </a:r>
            </a:p>
          </p:txBody>
        </p:sp>
      </p:grpSp>
      <p:grpSp>
        <p:nvGrpSpPr>
          <p:cNvPr id="27" name="Group 26"/>
          <p:cNvGrpSpPr/>
          <p:nvPr/>
        </p:nvGrpSpPr>
        <p:grpSpPr>
          <a:xfrm>
            <a:off x="5540904" y="1839023"/>
            <a:ext cx="1433126" cy="1277819"/>
            <a:chOff x="4396975" y="961844"/>
            <a:chExt cx="1433126" cy="1277819"/>
          </a:xfrm>
        </p:grpSpPr>
        <p:sp>
          <p:nvSpPr>
            <p:cNvPr id="28" name="Oval 27"/>
            <p:cNvSpPr/>
            <p:nvPr/>
          </p:nvSpPr>
          <p:spPr>
            <a:xfrm>
              <a:off x="4396975" y="961844"/>
              <a:ext cx="1433126" cy="1277819"/>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9" name="Oval 4"/>
            <p:cNvSpPr/>
            <p:nvPr/>
          </p:nvSpPr>
          <p:spPr>
            <a:xfrm>
              <a:off x="4606851" y="1148976"/>
              <a:ext cx="1013374" cy="90355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3970" tIns="13970" rIns="13970" bIns="13970" numCol="1" spcCol="1270" anchor="ctr" anchorCtr="0">
              <a:noAutofit/>
            </a:bodyPr>
            <a:lstStyle/>
            <a:p>
              <a:pPr lvl="0" algn="ctr" defTabSz="466725">
                <a:lnSpc>
                  <a:spcPct val="90000"/>
                </a:lnSpc>
                <a:spcBef>
                  <a:spcPct val="0"/>
                </a:spcBef>
                <a:spcAft>
                  <a:spcPct val="35000"/>
                </a:spcAft>
              </a:pPr>
              <a:r>
                <a:rPr lang="en-US" sz="1050" b="1" kern="1200" cap="all" dirty="0">
                  <a:latin typeface="Helvetica"/>
                  <a:cs typeface="Helvetica"/>
                </a:rPr>
                <a:t>Processing</a:t>
              </a:r>
              <a:r>
                <a:rPr lang="en-US" sz="1050" kern="1200" cap="all" dirty="0">
                  <a:latin typeface="Helvetica"/>
                  <a:cs typeface="Helvetica"/>
                </a:rPr>
                <a:t> data</a:t>
              </a:r>
            </a:p>
          </p:txBody>
        </p:sp>
      </p:grpSp>
      <p:grpSp>
        <p:nvGrpSpPr>
          <p:cNvPr id="30" name="Group 29"/>
          <p:cNvGrpSpPr/>
          <p:nvPr/>
        </p:nvGrpSpPr>
        <p:grpSpPr>
          <a:xfrm>
            <a:off x="5620011" y="3778867"/>
            <a:ext cx="1277819" cy="1277819"/>
            <a:chOff x="4474628" y="2882187"/>
            <a:chExt cx="1277819" cy="1277819"/>
          </a:xfrm>
        </p:grpSpPr>
        <p:sp>
          <p:nvSpPr>
            <p:cNvPr id="31" name="Oval 30"/>
            <p:cNvSpPr/>
            <p:nvPr/>
          </p:nvSpPr>
          <p:spPr>
            <a:xfrm>
              <a:off x="4474628" y="2882187"/>
              <a:ext cx="1277819" cy="1277819"/>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2" name="Oval 4"/>
            <p:cNvSpPr/>
            <p:nvPr/>
          </p:nvSpPr>
          <p:spPr>
            <a:xfrm>
              <a:off x="4661760" y="3069319"/>
              <a:ext cx="903555" cy="90355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3970" tIns="13970" rIns="13970" bIns="13970" numCol="1" spcCol="1270" anchor="ctr" anchorCtr="0">
              <a:noAutofit/>
            </a:bodyPr>
            <a:lstStyle/>
            <a:p>
              <a:pPr lvl="0" algn="ctr" defTabSz="466725">
                <a:lnSpc>
                  <a:spcPct val="90000"/>
                </a:lnSpc>
                <a:spcBef>
                  <a:spcPct val="0"/>
                </a:spcBef>
                <a:spcAft>
                  <a:spcPct val="35000"/>
                </a:spcAft>
              </a:pPr>
              <a:r>
                <a:rPr lang="en-US" sz="1050" b="1" kern="1200" cap="all" dirty="0" err="1">
                  <a:latin typeface="Helvetica"/>
                  <a:cs typeface="Helvetica"/>
                </a:rPr>
                <a:t>Analysing</a:t>
              </a:r>
              <a:r>
                <a:rPr lang="en-US" sz="1050" kern="1200" cap="all" dirty="0">
                  <a:latin typeface="Helvetica"/>
                  <a:cs typeface="Helvetica"/>
                </a:rPr>
                <a:t> data</a:t>
              </a:r>
            </a:p>
          </p:txBody>
        </p:sp>
      </p:grpSp>
      <p:grpSp>
        <p:nvGrpSpPr>
          <p:cNvPr id="36" name="Group 35"/>
          <p:cNvGrpSpPr/>
          <p:nvPr/>
        </p:nvGrpSpPr>
        <p:grpSpPr>
          <a:xfrm>
            <a:off x="2320190" y="3778867"/>
            <a:ext cx="1277819" cy="1277819"/>
            <a:chOff x="1148498" y="2882187"/>
            <a:chExt cx="1277819" cy="1277819"/>
          </a:xfrm>
        </p:grpSpPr>
        <p:sp>
          <p:nvSpPr>
            <p:cNvPr id="37" name="Oval 36"/>
            <p:cNvSpPr/>
            <p:nvPr/>
          </p:nvSpPr>
          <p:spPr>
            <a:xfrm>
              <a:off x="1148498" y="2882187"/>
              <a:ext cx="1277819" cy="1277819"/>
            </a:xfrm>
            <a:prstGeom prst="ellipse">
              <a:avLst/>
            </a:prstGeom>
            <a:ln w="28575" cmpd="sng"/>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8" name="Oval 4"/>
            <p:cNvSpPr/>
            <p:nvPr/>
          </p:nvSpPr>
          <p:spPr>
            <a:xfrm>
              <a:off x="1335630" y="3069319"/>
              <a:ext cx="903555" cy="903555"/>
            </a:xfrm>
            <a:prstGeom prst="rect">
              <a:avLst/>
            </a:prstGeom>
            <a:ln w="28575" cmpd="sng"/>
          </p:spPr>
          <p:style>
            <a:lnRef idx="0">
              <a:scrgbClr r="0" g="0" b="0"/>
            </a:lnRef>
            <a:fillRef idx="0">
              <a:scrgbClr r="0" g="0" b="0"/>
            </a:fillRef>
            <a:effectRef idx="0">
              <a:scrgbClr r="0" g="0" b="0"/>
            </a:effectRef>
            <a:fontRef idx="minor">
              <a:schemeClr val="lt1"/>
            </a:fontRef>
          </p:style>
          <p:txBody>
            <a:bodyPr spcFirstLastPara="0" vert="horz" wrap="square" lIns="13970" tIns="13970" rIns="13970" bIns="13970" numCol="1" spcCol="1270" anchor="ctr" anchorCtr="0">
              <a:noAutofit/>
            </a:bodyPr>
            <a:lstStyle/>
            <a:p>
              <a:pPr lvl="0" algn="ctr" defTabSz="466725">
                <a:lnSpc>
                  <a:spcPct val="90000"/>
                </a:lnSpc>
                <a:spcBef>
                  <a:spcPct val="0"/>
                </a:spcBef>
                <a:spcAft>
                  <a:spcPct val="35000"/>
                </a:spcAft>
              </a:pPr>
              <a:r>
                <a:rPr lang="en-US" sz="1050" b="1" kern="1200" cap="all" dirty="0">
                  <a:latin typeface="Helvetica"/>
                  <a:cs typeface="Helvetica"/>
                </a:rPr>
                <a:t>Giving access </a:t>
              </a:r>
              <a:r>
                <a:rPr lang="en-US" sz="1050" kern="1200" cap="all" dirty="0">
                  <a:latin typeface="Helvetica"/>
                  <a:cs typeface="Helvetica"/>
                </a:rPr>
                <a:t>to data</a:t>
              </a:r>
            </a:p>
          </p:txBody>
        </p:sp>
      </p:grpSp>
    </p:spTree>
    <p:extLst>
      <p:ext uri="{BB962C8B-B14F-4D97-AF65-F5344CB8AC3E}">
        <p14:creationId xmlns:p14="http://schemas.microsoft.com/office/powerpoint/2010/main" val="31864993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p:cNvSpPr txBox="1">
            <a:spLocks/>
          </p:cNvSpPr>
          <p:nvPr/>
        </p:nvSpPr>
        <p:spPr>
          <a:xfrm>
            <a:off x="1295400" y="274638"/>
            <a:ext cx="7391400" cy="868362"/>
          </a:xfrm>
          <a:prstGeom prst="rect">
            <a:avLst/>
          </a:prstGeom>
        </p:spPr>
        <p:txBody>
          <a:bodyPr>
            <a:normAutofit fontScale="92500" lnSpcReduction="20000"/>
          </a:bodyPr>
          <a:lstStyle>
            <a:lvl1pPr algn="l" defTabSz="914400" rtl="0" eaLnBrk="1" latinLnBrk="0" hangingPunct="1">
              <a:spcBef>
                <a:spcPct val="0"/>
              </a:spcBef>
              <a:buNone/>
              <a:defRPr sz="3200" b="1" kern="1200" cap="none" baseline="0">
                <a:solidFill>
                  <a:schemeClr val="bg1"/>
                </a:solidFill>
                <a:latin typeface="+mj-lt"/>
                <a:ea typeface="+mj-ea"/>
                <a:cs typeface="+mj-cs"/>
              </a:defRPr>
            </a:lvl1pPr>
          </a:lstStyle>
          <a:p>
            <a:pPr algn="ctr"/>
            <a:r>
              <a:rPr lang="en-US" dirty="0">
                <a:solidFill>
                  <a:srgbClr val="006531"/>
                </a:solidFill>
              </a:rPr>
              <a:t>Data services in the Netherlands – there are a lot of solutions</a:t>
            </a:r>
          </a:p>
        </p:txBody>
      </p:sp>
      <p:grpSp>
        <p:nvGrpSpPr>
          <p:cNvPr id="17" name="Group 16"/>
          <p:cNvGrpSpPr/>
          <p:nvPr/>
        </p:nvGrpSpPr>
        <p:grpSpPr>
          <a:xfrm>
            <a:off x="3735828" y="1457763"/>
            <a:ext cx="2160000" cy="915074"/>
            <a:chOff x="342900" y="1053983"/>
            <a:chExt cx="1962150" cy="915074"/>
          </a:xfrm>
        </p:grpSpPr>
        <p:pic>
          <p:nvPicPr>
            <p:cNvPr id="4" name="Picture 3" descr="imgre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2900" y="1053983"/>
              <a:ext cx="1440000" cy="545934"/>
            </a:xfrm>
            <a:prstGeom prst="rect">
              <a:avLst/>
            </a:prstGeom>
          </p:spPr>
        </p:pic>
        <p:pic>
          <p:nvPicPr>
            <p:cNvPr id="5" name="Picture 4" descr="imgres.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4350" y="1511857"/>
              <a:ext cx="1790700" cy="457200"/>
            </a:xfrm>
            <a:prstGeom prst="rect">
              <a:avLst/>
            </a:prstGeom>
          </p:spPr>
        </p:pic>
      </p:grpSp>
      <p:pic>
        <p:nvPicPr>
          <p:cNvPr id="6" name="Picture 5" descr="dataverse_project_logo-hp.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235" y="4285577"/>
            <a:ext cx="2160000" cy="773006"/>
          </a:xfrm>
          <a:prstGeom prst="rect">
            <a:avLst/>
          </a:prstGeom>
        </p:spPr>
      </p:pic>
      <p:pic>
        <p:nvPicPr>
          <p:cNvPr id="7" name="Picture 6" descr="Screen Shot 2016-10-18 at 15.03.54.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31249" y="2144237"/>
            <a:ext cx="3240000" cy="464475"/>
          </a:xfrm>
          <a:prstGeom prst="rect">
            <a:avLst/>
          </a:prstGeom>
        </p:spPr>
      </p:pic>
      <p:pic>
        <p:nvPicPr>
          <p:cNvPr id="40" name="Picture 2" descr="Surf"/>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98200" y="1180840"/>
            <a:ext cx="2160000" cy="822857"/>
          </a:xfrm>
          <a:prstGeom prst="rect">
            <a:avLst/>
          </a:prstGeom>
          <a:noFill/>
          <a:extLst>
            <a:ext uri="{909E8E84-426E-40dd-AFC4-6F175D3DCCD1}">
              <a14:hiddenFill xmlns:a14="http://schemas.microsoft.com/office/drawing/2010/main" xmlns="">
                <a:solidFill>
                  <a:srgbClr val="FFFFFF"/>
                </a:solidFill>
              </a14:hiddenFill>
            </a:ext>
          </a:extLst>
        </p:spPr>
      </p:pic>
      <p:pic>
        <p:nvPicPr>
          <p:cNvPr id="50" name="Picture 49" descr="Screen Shot 2016-04-14 at 13.38.46.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85008" y="1143000"/>
            <a:ext cx="2160000" cy="682106"/>
          </a:xfrm>
          <a:prstGeom prst="rect">
            <a:avLst/>
          </a:prstGeom>
        </p:spPr>
      </p:pic>
      <p:pic>
        <p:nvPicPr>
          <p:cNvPr id="10" name="Picture 9" descr="Screen Shot 2016-10-18 at 15.07.53.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847371" y="4347576"/>
            <a:ext cx="2160000" cy="584082"/>
          </a:xfrm>
          <a:prstGeom prst="rect">
            <a:avLst/>
          </a:prstGeom>
        </p:spPr>
      </p:pic>
      <p:pic>
        <p:nvPicPr>
          <p:cNvPr id="12" name="Picture 11" descr="Screen Shot 2016-10-18 at 16.20.58.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60969" y="2321704"/>
            <a:ext cx="3240000" cy="766451"/>
          </a:xfrm>
          <a:prstGeom prst="rect">
            <a:avLst/>
          </a:prstGeom>
        </p:spPr>
      </p:pic>
      <p:grpSp>
        <p:nvGrpSpPr>
          <p:cNvPr id="18" name="Group 17"/>
          <p:cNvGrpSpPr/>
          <p:nvPr/>
        </p:nvGrpSpPr>
        <p:grpSpPr>
          <a:xfrm>
            <a:off x="1080504" y="5254015"/>
            <a:ext cx="1764504" cy="906811"/>
            <a:chOff x="1531277" y="5380449"/>
            <a:chExt cx="1764504" cy="906811"/>
          </a:xfrm>
        </p:grpSpPr>
        <p:sp>
          <p:nvSpPr>
            <p:cNvPr id="9" name="TextBox 8"/>
            <p:cNvSpPr txBox="1"/>
            <p:nvPr/>
          </p:nvSpPr>
          <p:spPr>
            <a:xfrm>
              <a:off x="1531277" y="5380449"/>
              <a:ext cx="1313731" cy="461665"/>
            </a:xfrm>
            <a:prstGeom prst="rect">
              <a:avLst/>
            </a:prstGeom>
            <a:noFill/>
          </p:spPr>
          <p:txBody>
            <a:bodyPr wrap="none" rtlCol="0">
              <a:spAutoFit/>
            </a:bodyPr>
            <a:lstStyle/>
            <a:p>
              <a:r>
                <a:rPr lang="en-US" sz="2400" b="1" dirty="0">
                  <a:solidFill>
                    <a:srgbClr val="006531"/>
                  </a:solidFill>
                </a:rPr>
                <a:t>Archive</a:t>
              </a:r>
            </a:p>
          </p:txBody>
        </p:sp>
        <p:pic>
          <p:nvPicPr>
            <p:cNvPr id="53" name="Picture 52" descr="SURF_SARA_fc.jpg"/>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2015874" y="5822771"/>
              <a:ext cx="1279907" cy="464489"/>
            </a:xfrm>
            <a:prstGeom prst="rect">
              <a:avLst/>
            </a:prstGeom>
          </p:spPr>
        </p:pic>
      </p:grpSp>
      <p:pic>
        <p:nvPicPr>
          <p:cNvPr id="56" name="Picture 55" descr="imgres.pn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942560" y="2928650"/>
            <a:ext cx="1320800" cy="1320800"/>
          </a:xfrm>
          <a:prstGeom prst="rect">
            <a:avLst/>
          </a:prstGeom>
        </p:spPr>
      </p:pic>
      <p:grpSp>
        <p:nvGrpSpPr>
          <p:cNvPr id="21" name="Group 20"/>
          <p:cNvGrpSpPr/>
          <p:nvPr/>
        </p:nvGrpSpPr>
        <p:grpSpPr>
          <a:xfrm>
            <a:off x="3653894" y="5456985"/>
            <a:ext cx="2160000" cy="688067"/>
            <a:chOff x="409007" y="301220"/>
            <a:chExt cx="1653638" cy="688067"/>
          </a:xfrm>
        </p:grpSpPr>
        <p:pic>
          <p:nvPicPr>
            <p:cNvPr id="23" name="Picture 22" descr="logo-narcis.png"/>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773845" y="559687"/>
              <a:ext cx="1288800" cy="429600"/>
            </a:xfrm>
            <a:prstGeom prst="rect">
              <a:avLst/>
            </a:prstGeom>
          </p:spPr>
        </p:pic>
        <p:pic>
          <p:nvPicPr>
            <p:cNvPr id="24" name="Picture 23" descr="imgre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9007" y="301220"/>
              <a:ext cx="1036186" cy="332814"/>
            </a:xfrm>
            <a:prstGeom prst="rect">
              <a:avLst/>
            </a:prstGeom>
          </p:spPr>
        </p:pic>
      </p:grpSp>
      <p:pic>
        <p:nvPicPr>
          <p:cNvPr id="25" name="Picture 24"/>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203915" y="2615299"/>
            <a:ext cx="1691913" cy="834413"/>
          </a:xfrm>
          <a:prstGeom prst="rect">
            <a:avLst/>
          </a:prstGeom>
        </p:spPr>
      </p:pic>
      <p:pic>
        <p:nvPicPr>
          <p:cNvPr id="31" name="Picture 30"/>
          <p:cNvPicPr>
            <a:picLocks noChangeAspect="1"/>
          </p:cNvPicPr>
          <p:nvPr/>
        </p:nvPicPr>
        <p:blipFill>
          <a:blip r:embed="rId15"/>
          <a:stretch>
            <a:fillRect/>
          </a:stretch>
        </p:blipFill>
        <p:spPr>
          <a:xfrm>
            <a:off x="7480293" y="2704929"/>
            <a:ext cx="1336687" cy="1550281"/>
          </a:xfrm>
          <a:prstGeom prst="rect">
            <a:avLst/>
          </a:prstGeom>
        </p:spPr>
      </p:pic>
      <p:sp>
        <p:nvSpPr>
          <p:cNvPr id="32" name="TextBox 31"/>
          <p:cNvSpPr txBox="1"/>
          <p:nvPr/>
        </p:nvSpPr>
        <p:spPr>
          <a:xfrm>
            <a:off x="5883064" y="5583028"/>
            <a:ext cx="2990272" cy="461665"/>
          </a:xfrm>
          <a:prstGeom prst="rect">
            <a:avLst/>
          </a:prstGeom>
          <a:noFill/>
        </p:spPr>
        <p:txBody>
          <a:bodyPr wrap="none" rtlCol="0">
            <a:spAutoFit/>
          </a:bodyPr>
          <a:lstStyle/>
          <a:p>
            <a:r>
              <a:rPr lang="en-US" sz="2400" b="1" dirty="0">
                <a:solidFill>
                  <a:srgbClr val="006531"/>
                </a:solidFill>
              </a:rPr>
              <a:t>Data ingest service</a:t>
            </a:r>
          </a:p>
        </p:txBody>
      </p:sp>
      <p:pic>
        <p:nvPicPr>
          <p:cNvPr id="35" name="Picture 34"/>
          <p:cNvPicPr>
            <a:picLocks noChangeAspect="1"/>
          </p:cNvPicPr>
          <p:nvPr/>
        </p:nvPicPr>
        <p:blipFill>
          <a:blip r:embed="rId16"/>
          <a:stretch>
            <a:fillRect/>
          </a:stretch>
        </p:blipFill>
        <p:spPr>
          <a:xfrm>
            <a:off x="7644991" y="4534187"/>
            <a:ext cx="1194209" cy="922798"/>
          </a:xfrm>
          <a:prstGeom prst="rect">
            <a:avLst/>
          </a:prstGeom>
        </p:spPr>
      </p:pic>
      <p:sp>
        <p:nvSpPr>
          <p:cNvPr id="36" name="Rectangle 35"/>
          <p:cNvSpPr/>
          <p:nvPr/>
        </p:nvSpPr>
        <p:spPr>
          <a:xfrm>
            <a:off x="5214337" y="4633996"/>
            <a:ext cx="2565126" cy="400110"/>
          </a:xfrm>
          <a:prstGeom prst="rect">
            <a:avLst/>
          </a:prstGeom>
        </p:spPr>
        <p:txBody>
          <a:bodyPr wrap="none">
            <a:spAutoFit/>
          </a:bodyPr>
          <a:lstStyle/>
          <a:p>
            <a:r>
              <a:rPr lang="en-US" sz="2000" b="1" dirty="0">
                <a:solidFill>
                  <a:srgbClr val="3E4349"/>
                </a:solidFill>
                <a:latin typeface="Arial" charset="0"/>
              </a:rPr>
              <a:t>SURF</a:t>
            </a:r>
            <a:r>
              <a:rPr lang="en-US" sz="2000" dirty="0">
                <a:solidFill>
                  <a:srgbClr val="3E4349"/>
                </a:solidFill>
                <a:latin typeface="Arial" charset="0"/>
              </a:rPr>
              <a:t> object storage</a:t>
            </a:r>
            <a:endParaRPr lang="en-US" sz="2000" dirty="0"/>
          </a:p>
        </p:txBody>
      </p:sp>
      <p:pic>
        <p:nvPicPr>
          <p:cNvPr id="26" name="Picture 25">
            <a:extLst>
              <a:ext uri="{FF2B5EF4-FFF2-40B4-BE49-F238E27FC236}">
                <a16:creationId xmlns:a16="http://schemas.microsoft.com/office/drawing/2014/main" id="{F5590411-6CD6-1E43-B732-B29D1DA53536}"/>
              </a:ext>
            </a:extLst>
          </p:cNvPr>
          <p:cNvPicPr>
            <a:picLocks noChangeAspect="1"/>
          </p:cNvPicPr>
          <p:nvPr/>
        </p:nvPicPr>
        <p:blipFill>
          <a:blip r:embed="rId17"/>
          <a:stretch>
            <a:fillRect/>
          </a:stretch>
        </p:blipFill>
        <p:spPr>
          <a:xfrm>
            <a:off x="4678550" y="3449712"/>
            <a:ext cx="2409027" cy="888121"/>
          </a:xfrm>
          <a:prstGeom prst="rect">
            <a:avLst/>
          </a:prstGeom>
        </p:spPr>
      </p:pic>
    </p:spTree>
    <p:extLst>
      <p:ext uri="{BB962C8B-B14F-4D97-AF65-F5344CB8AC3E}">
        <p14:creationId xmlns:p14="http://schemas.microsoft.com/office/powerpoint/2010/main" val="42540766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p:cNvSpPr txBox="1">
            <a:spLocks/>
          </p:cNvSpPr>
          <p:nvPr/>
        </p:nvSpPr>
        <p:spPr>
          <a:xfrm>
            <a:off x="1295400" y="274638"/>
            <a:ext cx="7391400" cy="868362"/>
          </a:xfrm>
          <a:prstGeom prst="rect">
            <a:avLst/>
          </a:prstGeom>
        </p:spPr>
        <p:txBody>
          <a:bodyPr>
            <a:normAutofit fontScale="92500" lnSpcReduction="20000"/>
          </a:bodyPr>
          <a:lstStyle>
            <a:lvl1pPr algn="l" defTabSz="914400" rtl="0" eaLnBrk="1" latinLnBrk="0" hangingPunct="1">
              <a:spcBef>
                <a:spcPct val="0"/>
              </a:spcBef>
              <a:buNone/>
              <a:defRPr sz="3200" b="1" kern="1200" cap="none" baseline="0">
                <a:solidFill>
                  <a:schemeClr val="bg1"/>
                </a:solidFill>
                <a:latin typeface="+mj-lt"/>
                <a:ea typeface="+mj-ea"/>
                <a:cs typeface="+mj-cs"/>
              </a:defRPr>
            </a:lvl1pPr>
          </a:lstStyle>
          <a:p>
            <a:pPr algn="ctr"/>
            <a:r>
              <a:rPr lang="en-US" dirty="0">
                <a:solidFill>
                  <a:srgbClr val="006531"/>
                </a:solidFill>
              </a:rPr>
              <a:t>Data services in the Netherlands – there are a lot of solutions</a:t>
            </a:r>
          </a:p>
        </p:txBody>
      </p:sp>
      <p:pic>
        <p:nvPicPr>
          <p:cNvPr id="40" name="Picture 2" descr="Sur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33139" y="1399428"/>
            <a:ext cx="2160000" cy="822857"/>
          </a:xfrm>
          <a:prstGeom prst="rect">
            <a:avLst/>
          </a:prstGeom>
          <a:noFill/>
          <a:extLst>
            <a:ext uri="{909E8E84-426E-40dd-AFC4-6F175D3DCCD1}">
              <a14:hiddenFill xmlns:a14="http://schemas.microsoft.com/office/drawing/2010/main" xmlns="">
                <a:solidFill>
                  <a:srgbClr val="FFFFFF"/>
                </a:solidFill>
              </a14:hiddenFill>
            </a:ext>
          </a:extLst>
        </p:spPr>
      </p:pic>
      <p:pic>
        <p:nvPicPr>
          <p:cNvPr id="50" name="Picture 49" descr="Screen Shot 2016-04-14 at 13.38.46.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2345" y="1796288"/>
            <a:ext cx="2160000" cy="682106"/>
          </a:xfrm>
          <a:prstGeom prst="rect">
            <a:avLst/>
          </a:prstGeom>
        </p:spPr>
      </p:pic>
      <p:pic>
        <p:nvPicPr>
          <p:cNvPr id="10" name="Picture 9" descr="Screen Shot 2016-10-18 at 15.07.53.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22016" y="2611051"/>
            <a:ext cx="2160000" cy="584082"/>
          </a:xfrm>
          <a:prstGeom prst="rect">
            <a:avLst/>
          </a:prstGeom>
        </p:spPr>
      </p:pic>
      <p:sp>
        <p:nvSpPr>
          <p:cNvPr id="51" name="TextBox 50"/>
          <p:cNvSpPr txBox="1"/>
          <p:nvPr/>
        </p:nvSpPr>
        <p:spPr>
          <a:xfrm>
            <a:off x="5290537" y="5180056"/>
            <a:ext cx="2990272" cy="461665"/>
          </a:xfrm>
          <a:prstGeom prst="rect">
            <a:avLst/>
          </a:prstGeom>
          <a:noFill/>
        </p:spPr>
        <p:txBody>
          <a:bodyPr wrap="none" rtlCol="0">
            <a:spAutoFit/>
          </a:bodyPr>
          <a:lstStyle/>
          <a:p>
            <a:r>
              <a:rPr lang="en-US" sz="2400" b="1" dirty="0">
                <a:solidFill>
                  <a:srgbClr val="006531"/>
                </a:solidFill>
              </a:rPr>
              <a:t>Data ingest service</a:t>
            </a:r>
          </a:p>
        </p:txBody>
      </p:sp>
      <p:pic>
        <p:nvPicPr>
          <p:cNvPr id="12" name="Picture 11" descr="Screen Shot 2016-10-18 at 16.20.58.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80504" y="3772239"/>
            <a:ext cx="3240000" cy="766451"/>
          </a:xfrm>
          <a:prstGeom prst="rect">
            <a:avLst/>
          </a:prstGeom>
        </p:spPr>
      </p:pic>
      <p:grpSp>
        <p:nvGrpSpPr>
          <p:cNvPr id="18" name="Group 17"/>
          <p:cNvGrpSpPr/>
          <p:nvPr/>
        </p:nvGrpSpPr>
        <p:grpSpPr>
          <a:xfrm>
            <a:off x="1080504" y="4919507"/>
            <a:ext cx="1764504" cy="906811"/>
            <a:chOff x="1531277" y="5334729"/>
            <a:chExt cx="1764504" cy="906811"/>
          </a:xfrm>
        </p:grpSpPr>
        <p:sp>
          <p:nvSpPr>
            <p:cNvPr id="9" name="TextBox 8"/>
            <p:cNvSpPr txBox="1"/>
            <p:nvPr/>
          </p:nvSpPr>
          <p:spPr>
            <a:xfrm>
              <a:off x="1531277" y="5334729"/>
              <a:ext cx="1313731" cy="461665"/>
            </a:xfrm>
            <a:prstGeom prst="rect">
              <a:avLst/>
            </a:prstGeom>
            <a:noFill/>
          </p:spPr>
          <p:txBody>
            <a:bodyPr wrap="none" rtlCol="0">
              <a:spAutoFit/>
            </a:bodyPr>
            <a:lstStyle/>
            <a:p>
              <a:r>
                <a:rPr lang="en-US" sz="2400" b="1" dirty="0">
                  <a:solidFill>
                    <a:srgbClr val="006531"/>
                  </a:solidFill>
                </a:rPr>
                <a:t>Archive</a:t>
              </a:r>
            </a:p>
          </p:txBody>
        </p:sp>
        <p:pic>
          <p:nvPicPr>
            <p:cNvPr id="53" name="Picture 52" descr="SURF_SARA_fc.jpg"/>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2015874" y="5777051"/>
              <a:ext cx="1279907" cy="464489"/>
            </a:xfrm>
            <a:prstGeom prst="rect">
              <a:avLst/>
            </a:prstGeom>
          </p:spPr>
        </p:pic>
      </p:grpSp>
      <p:sp>
        <p:nvSpPr>
          <p:cNvPr id="26" name="Rectangle 25"/>
          <p:cNvSpPr/>
          <p:nvPr/>
        </p:nvSpPr>
        <p:spPr>
          <a:xfrm>
            <a:off x="978643" y="4892653"/>
            <a:ext cx="1909162" cy="1036470"/>
          </a:xfrm>
          <a:prstGeom prst="rect">
            <a:avLst/>
          </a:prstGeom>
          <a:noFill/>
          <a:ln w="57150" cmpd="sng">
            <a:solidFill>
              <a:srgbClr val="FF66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3" name="Group 12"/>
          <p:cNvGrpSpPr/>
          <p:nvPr/>
        </p:nvGrpSpPr>
        <p:grpSpPr>
          <a:xfrm>
            <a:off x="4884546" y="3772239"/>
            <a:ext cx="3929663" cy="922798"/>
            <a:chOff x="19880" y="4528721"/>
            <a:chExt cx="3929663" cy="922798"/>
          </a:xfrm>
        </p:grpSpPr>
        <p:sp>
          <p:nvSpPr>
            <p:cNvPr id="19" name="Rectangle 18"/>
            <p:cNvSpPr/>
            <p:nvPr/>
          </p:nvSpPr>
          <p:spPr>
            <a:xfrm>
              <a:off x="19880" y="4628530"/>
              <a:ext cx="2565126" cy="400110"/>
            </a:xfrm>
            <a:prstGeom prst="rect">
              <a:avLst/>
            </a:prstGeom>
          </p:spPr>
          <p:txBody>
            <a:bodyPr wrap="none">
              <a:spAutoFit/>
            </a:bodyPr>
            <a:lstStyle/>
            <a:p>
              <a:r>
                <a:rPr lang="en-US" sz="2000" b="1" dirty="0">
                  <a:solidFill>
                    <a:srgbClr val="3E4349"/>
                  </a:solidFill>
                  <a:latin typeface="Arial" charset="0"/>
                </a:rPr>
                <a:t>SURF</a:t>
              </a:r>
              <a:r>
                <a:rPr lang="en-US" sz="2000" dirty="0">
                  <a:solidFill>
                    <a:srgbClr val="3E4349"/>
                  </a:solidFill>
                  <a:latin typeface="Arial" charset="0"/>
                </a:rPr>
                <a:t> object storage</a:t>
              </a:r>
              <a:endParaRPr lang="en-US" sz="2000" dirty="0"/>
            </a:p>
          </p:txBody>
        </p:sp>
        <p:pic>
          <p:nvPicPr>
            <p:cNvPr id="16" name="Picture 15"/>
            <p:cNvPicPr>
              <a:picLocks noChangeAspect="1"/>
            </p:cNvPicPr>
            <p:nvPr/>
          </p:nvPicPr>
          <p:blipFill>
            <a:blip r:embed="rId8"/>
            <a:stretch>
              <a:fillRect/>
            </a:stretch>
          </p:blipFill>
          <p:spPr>
            <a:xfrm>
              <a:off x="2755334" y="4528721"/>
              <a:ext cx="1194209" cy="922798"/>
            </a:xfrm>
            <a:prstGeom prst="rect">
              <a:avLst/>
            </a:prstGeom>
          </p:spPr>
        </p:pic>
      </p:grpSp>
      <p:pic>
        <p:nvPicPr>
          <p:cNvPr id="15" name="Picture 14">
            <a:extLst>
              <a:ext uri="{FF2B5EF4-FFF2-40B4-BE49-F238E27FC236}">
                <a16:creationId xmlns:a16="http://schemas.microsoft.com/office/drawing/2014/main" id="{F0E55069-0F3D-3248-8C49-0222135198B3}"/>
              </a:ext>
            </a:extLst>
          </p:cNvPr>
          <p:cNvPicPr>
            <a:picLocks noChangeAspect="1"/>
          </p:cNvPicPr>
          <p:nvPr/>
        </p:nvPicPr>
        <p:blipFill>
          <a:blip r:embed="rId9"/>
          <a:stretch>
            <a:fillRect/>
          </a:stretch>
        </p:blipFill>
        <p:spPr>
          <a:xfrm>
            <a:off x="4320504" y="2242062"/>
            <a:ext cx="3190479" cy="1176214"/>
          </a:xfrm>
          <a:prstGeom prst="rect">
            <a:avLst/>
          </a:prstGeom>
        </p:spPr>
      </p:pic>
    </p:spTree>
    <p:extLst>
      <p:ext uri="{BB962C8B-B14F-4D97-AF65-F5344CB8AC3E}">
        <p14:creationId xmlns:p14="http://schemas.microsoft.com/office/powerpoint/2010/main" val="19279045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
</file>

<file path=ppt/theme/theme1.xml><?xml version="1.0" encoding="utf-8"?>
<a:theme xmlns:a="http://schemas.openxmlformats.org/drawingml/2006/main" name="Sjabloon SurfSara_v7">
  <a:themeElements>
    <a:clrScheme name="Surfsara">
      <a:dk1>
        <a:sysClr val="windowText" lastClr="000000"/>
      </a:dk1>
      <a:lt1>
        <a:sysClr val="window" lastClr="FFFFFF"/>
      </a:lt1>
      <a:dk2>
        <a:srgbClr val="1F497D"/>
      </a:dk2>
      <a:lt2>
        <a:srgbClr val="EEECE1"/>
      </a:lt2>
      <a:accent1>
        <a:srgbClr val="008741"/>
      </a:accent1>
      <a:accent2>
        <a:srgbClr val="0F9152"/>
      </a:accent2>
      <a:accent3>
        <a:srgbClr val="67A979"/>
      </a:accent3>
      <a:accent4>
        <a:srgbClr val="9FC5A4"/>
      </a:accent4>
      <a:accent5>
        <a:srgbClr val="D1E2D2"/>
      </a:accent5>
      <a:accent6>
        <a:srgbClr val="6D6E71"/>
      </a:accent6>
      <a:hlink>
        <a:srgbClr val="0000FF"/>
      </a:hlink>
      <a:folHlink>
        <a:srgbClr val="800080"/>
      </a:folHlink>
    </a:clrScheme>
    <a:fontScheme name="Surf">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Sjabloon SurfSara_v7">
  <a:themeElements>
    <a:clrScheme name="Surfsara">
      <a:dk1>
        <a:sysClr val="windowText" lastClr="000000"/>
      </a:dk1>
      <a:lt1>
        <a:sysClr val="window" lastClr="FFFFFF"/>
      </a:lt1>
      <a:dk2>
        <a:srgbClr val="1F497D"/>
      </a:dk2>
      <a:lt2>
        <a:srgbClr val="EEECE1"/>
      </a:lt2>
      <a:accent1>
        <a:srgbClr val="008741"/>
      </a:accent1>
      <a:accent2>
        <a:srgbClr val="0F9152"/>
      </a:accent2>
      <a:accent3>
        <a:srgbClr val="67A979"/>
      </a:accent3>
      <a:accent4>
        <a:srgbClr val="9FC5A4"/>
      </a:accent4>
      <a:accent5>
        <a:srgbClr val="D1E2D2"/>
      </a:accent5>
      <a:accent6>
        <a:srgbClr val="6D6E71"/>
      </a:accent6>
      <a:hlink>
        <a:srgbClr val="0000FF"/>
      </a:hlink>
      <a:folHlink>
        <a:srgbClr val="800080"/>
      </a:folHlink>
    </a:clrScheme>
    <a:fontScheme name="Surf">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EUDATTemplatePpt_final1.0">
  <a:themeElements>
    <a:clrScheme name="EUDATTemplatePpt_final1.0">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EUDATTemplatePpt_final1.0">
      <a:majorFont>
        <a:latin typeface="Helvetica"/>
        <a:ea typeface="Helvetica"/>
        <a:cs typeface="Helvetica"/>
      </a:majorFont>
      <a:minorFont>
        <a:latin typeface="Calibri"/>
        <a:ea typeface="Calibri"/>
        <a:cs typeface="Calibri"/>
      </a:minorFont>
    </a:fontScheme>
    <a:fmtScheme name="EUDATTemplatePpt_final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8" tIns="45718" rIns="45718" bIns="45718"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30714</TotalTime>
  <Words>2180</Words>
  <Application>Microsoft Macintosh PowerPoint</Application>
  <PresentationFormat>On-screen Show (4:3)</PresentationFormat>
  <Paragraphs>330</Paragraphs>
  <Slides>24</Slides>
  <Notes>22</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24</vt:i4>
      </vt:variant>
    </vt:vector>
  </HeadingPairs>
  <TitlesOfParts>
    <vt:vector size="31" baseType="lpstr">
      <vt:lpstr>Arial</vt:lpstr>
      <vt:lpstr>Calibri</vt:lpstr>
      <vt:lpstr>Helvetica</vt:lpstr>
      <vt:lpstr>Verdana</vt:lpstr>
      <vt:lpstr>Wingdings</vt:lpstr>
      <vt:lpstr>Sjabloon SurfSara_v7</vt:lpstr>
      <vt:lpstr>1_Sjabloon SurfSara_v7</vt:lpstr>
      <vt:lpstr>Data Management Services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EUDAT services</dc:title>
  <cp:lastModifiedBy>Narges Zarrabi</cp:lastModifiedBy>
  <cp:revision>306</cp:revision>
  <cp:lastPrinted>2017-03-27T11:56:40Z</cp:lastPrinted>
  <dcterms:modified xsi:type="dcterms:W3CDTF">2018-11-13T11:34:17Z</dcterms:modified>
</cp:coreProperties>
</file>